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4"/>
    <p:sldMasterId id="2147483687" r:id="rId5"/>
  </p:sldMasterIdLst>
  <p:notesMasterIdLst>
    <p:notesMasterId r:id="rId22"/>
  </p:notesMasterIdLst>
  <p:handoutMasterIdLst>
    <p:handoutMasterId r:id="rId23"/>
  </p:handoutMasterIdLst>
  <p:sldIdLst>
    <p:sldId id="589" r:id="rId6"/>
    <p:sldId id="659" r:id="rId7"/>
    <p:sldId id="619" r:id="rId8"/>
    <p:sldId id="658" r:id="rId9"/>
    <p:sldId id="661" r:id="rId10"/>
    <p:sldId id="662" r:id="rId11"/>
    <p:sldId id="656" r:id="rId12"/>
    <p:sldId id="663" r:id="rId13"/>
    <p:sldId id="657" r:id="rId14"/>
    <p:sldId id="664" r:id="rId15"/>
    <p:sldId id="665" r:id="rId16"/>
    <p:sldId id="666" r:id="rId17"/>
    <p:sldId id="667" r:id="rId18"/>
    <p:sldId id="653" r:id="rId19"/>
    <p:sldId id="668" r:id="rId20"/>
    <p:sldId id="669" r:id="rId21"/>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Section" id="{C822BB9D-BF55-694D-9729-58B131E48B55}">
          <p14:sldIdLst>
            <p14:sldId id="589"/>
            <p14:sldId id="659"/>
            <p14:sldId id="619"/>
            <p14:sldId id="658"/>
            <p14:sldId id="661"/>
            <p14:sldId id="662"/>
            <p14:sldId id="656"/>
            <p14:sldId id="663"/>
            <p14:sldId id="657"/>
            <p14:sldId id="664"/>
            <p14:sldId id="665"/>
            <p14:sldId id="666"/>
            <p14:sldId id="667"/>
            <p14:sldId id="653"/>
            <p14:sldId id="668"/>
            <p14:sldId id="669"/>
          </p14:sldIdLst>
        </p14:section>
      </p14:sectionLst>
    </p:ext>
    <p:ext uri="{EFAFB233-063F-42B5-8137-9DF3F51BA10A}">
      <p15:sldGuideLst xmlns:p15="http://schemas.microsoft.com/office/powerpoint/2012/main">
        <p15:guide id="1" orient="horz" pos="284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2D53"/>
    <a:srgbClr val="002E5D"/>
    <a:srgbClr val="07294E"/>
    <a:srgbClr val="00091C"/>
    <a:srgbClr val="022C55"/>
    <a:srgbClr val="7F7F7F"/>
    <a:srgbClr val="012346"/>
    <a:srgbClr val="001935"/>
    <a:srgbClr val="001C3E"/>
    <a:srgbClr val="0422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5E467F-115D-5526-413C-7201E9DC34DE}" v="25" dt="2025-08-14T07:40:36.140"/>
    <p1510:client id="{3CFD436C-283F-45B3-AD0B-512359EC61C5}" v="37" dt="2025-08-14T07:26:12.7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84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dan Hawkes" userId="8b08acc5-0d2f-45e2-a478-15e844d4d32e" providerId="ADAL" clId="{3CFD436C-283F-45B3-AD0B-512359EC61C5}"/>
    <pc:docChg chg="undo custSel addSld delSld modSld sldOrd modSection">
      <pc:chgData name="Jordan Hawkes" userId="8b08acc5-0d2f-45e2-a478-15e844d4d32e" providerId="ADAL" clId="{3CFD436C-283F-45B3-AD0B-512359EC61C5}" dt="2025-08-14T07:26:17.760" v="128" actId="478"/>
      <pc:docMkLst>
        <pc:docMk/>
      </pc:docMkLst>
      <pc:sldChg chg="modSp mod">
        <pc:chgData name="Jordan Hawkes" userId="8b08acc5-0d2f-45e2-a478-15e844d4d32e" providerId="ADAL" clId="{3CFD436C-283F-45B3-AD0B-512359EC61C5}" dt="2025-08-14T07:23:51.439" v="104" actId="20577"/>
        <pc:sldMkLst>
          <pc:docMk/>
          <pc:sldMk cId="3942036966" sldId="589"/>
        </pc:sldMkLst>
        <pc:spChg chg="mod">
          <ac:chgData name="Jordan Hawkes" userId="8b08acc5-0d2f-45e2-a478-15e844d4d32e" providerId="ADAL" clId="{3CFD436C-283F-45B3-AD0B-512359EC61C5}" dt="2025-08-14T07:23:51.439" v="104" actId="20577"/>
          <ac:spMkLst>
            <pc:docMk/>
            <pc:sldMk cId="3942036966" sldId="589"/>
            <ac:spMk id="14" creationId="{ACC0314E-844F-1246-ABD7-0F61D010267B}"/>
          </ac:spMkLst>
        </pc:spChg>
      </pc:sldChg>
      <pc:sldChg chg="addSp modSp mod ord modAnim">
        <pc:chgData name="Jordan Hawkes" userId="8b08acc5-0d2f-45e2-a478-15e844d4d32e" providerId="ADAL" clId="{3CFD436C-283F-45B3-AD0B-512359EC61C5}" dt="2025-08-14T07:15:31.445" v="29" actId="1036"/>
        <pc:sldMkLst>
          <pc:docMk/>
          <pc:sldMk cId="297592164" sldId="619"/>
        </pc:sldMkLst>
        <pc:spChg chg="mod">
          <ac:chgData name="Jordan Hawkes" userId="8b08acc5-0d2f-45e2-a478-15e844d4d32e" providerId="ADAL" clId="{3CFD436C-283F-45B3-AD0B-512359EC61C5}" dt="2025-08-14T07:15:31.445" v="29" actId="1036"/>
          <ac:spMkLst>
            <pc:docMk/>
            <pc:sldMk cId="297592164" sldId="619"/>
            <ac:spMk id="2" creationId="{00000000-0000-0000-0000-000000000000}"/>
          </ac:spMkLst>
        </pc:spChg>
        <pc:spChg chg="mod">
          <ac:chgData name="Jordan Hawkes" userId="8b08acc5-0d2f-45e2-a478-15e844d4d32e" providerId="ADAL" clId="{3CFD436C-283F-45B3-AD0B-512359EC61C5}" dt="2025-08-14T07:15:25.116" v="12"/>
          <ac:spMkLst>
            <pc:docMk/>
            <pc:sldMk cId="297592164" sldId="619"/>
            <ac:spMk id="6" creationId="{00000000-0000-0000-0000-000000000000}"/>
          </ac:spMkLst>
        </pc:spChg>
        <pc:spChg chg="add mod">
          <ac:chgData name="Jordan Hawkes" userId="8b08acc5-0d2f-45e2-a478-15e844d4d32e" providerId="ADAL" clId="{3CFD436C-283F-45B3-AD0B-512359EC61C5}" dt="2025-08-14T07:13:18.650" v="0"/>
          <ac:spMkLst>
            <pc:docMk/>
            <pc:sldMk cId="297592164" sldId="619"/>
            <ac:spMk id="9" creationId="{4D4BBF9A-923E-958C-D1EF-699168FB6FA8}"/>
          </ac:spMkLst>
        </pc:spChg>
        <pc:spChg chg="add mod">
          <ac:chgData name="Jordan Hawkes" userId="8b08acc5-0d2f-45e2-a478-15e844d4d32e" providerId="ADAL" clId="{3CFD436C-283F-45B3-AD0B-512359EC61C5}" dt="2025-08-14T07:13:18.650" v="0"/>
          <ac:spMkLst>
            <pc:docMk/>
            <pc:sldMk cId="297592164" sldId="619"/>
            <ac:spMk id="10" creationId="{5C6199F2-56E3-9413-FDF1-8BE6D8BD3C99}"/>
          </ac:spMkLst>
        </pc:spChg>
        <pc:spChg chg="add mod">
          <ac:chgData name="Jordan Hawkes" userId="8b08acc5-0d2f-45e2-a478-15e844d4d32e" providerId="ADAL" clId="{3CFD436C-283F-45B3-AD0B-512359EC61C5}" dt="2025-08-14T07:13:18.650" v="0"/>
          <ac:spMkLst>
            <pc:docMk/>
            <pc:sldMk cId="297592164" sldId="619"/>
            <ac:spMk id="11" creationId="{4D1E3313-83DD-FC7F-C191-1A9ACD77F301}"/>
          </ac:spMkLst>
        </pc:spChg>
        <pc:spChg chg="add mod">
          <ac:chgData name="Jordan Hawkes" userId="8b08acc5-0d2f-45e2-a478-15e844d4d32e" providerId="ADAL" clId="{3CFD436C-283F-45B3-AD0B-512359EC61C5}" dt="2025-08-14T07:13:18.650" v="0"/>
          <ac:spMkLst>
            <pc:docMk/>
            <pc:sldMk cId="297592164" sldId="619"/>
            <ac:spMk id="12" creationId="{7EA9116C-682A-6870-8E84-126639A04126}"/>
          </ac:spMkLst>
        </pc:spChg>
        <pc:graphicFrameChg chg="add mod">
          <ac:chgData name="Jordan Hawkes" userId="8b08acc5-0d2f-45e2-a478-15e844d4d32e" providerId="ADAL" clId="{3CFD436C-283F-45B3-AD0B-512359EC61C5}" dt="2025-08-14T07:13:18.650" v="0"/>
          <ac:graphicFrameMkLst>
            <pc:docMk/>
            <pc:sldMk cId="297592164" sldId="619"/>
            <ac:graphicFrameMk id="8" creationId="{1FF089D2-AF4C-5D65-A517-DB3FBDB28665}"/>
          </ac:graphicFrameMkLst>
        </pc:graphicFrameChg>
        <pc:picChg chg="add mod">
          <ac:chgData name="Jordan Hawkes" userId="8b08acc5-0d2f-45e2-a478-15e844d4d32e" providerId="ADAL" clId="{3CFD436C-283F-45B3-AD0B-512359EC61C5}" dt="2025-08-14T07:13:30.086" v="1"/>
          <ac:picMkLst>
            <pc:docMk/>
            <pc:sldMk cId="297592164" sldId="619"/>
            <ac:picMk id="3" creationId="{9D021842-AF78-CC1B-1954-13ACF23A45F2}"/>
          </ac:picMkLst>
        </pc:picChg>
        <pc:picChg chg="add mod">
          <ac:chgData name="Jordan Hawkes" userId="8b08acc5-0d2f-45e2-a478-15e844d4d32e" providerId="ADAL" clId="{3CFD436C-283F-45B3-AD0B-512359EC61C5}" dt="2025-08-14T07:13:18.650" v="0"/>
          <ac:picMkLst>
            <pc:docMk/>
            <pc:sldMk cId="297592164" sldId="619"/>
            <ac:picMk id="7" creationId="{D6EEA015-759D-C99C-017A-97BD6B97DC26}"/>
          </ac:picMkLst>
        </pc:picChg>
      </pc:sldChg>
      <pc:sldChg chg="addSp modSp mod">
        <pc:chgData name="Jordan Hawkes" userId="8b08acc5-0d2f-45e2-a478-15e844d4d32e" providerId="ADAL" clId="{3CFD436C-283F-45B3-AD0B-512359EC61C5}" dt="2025-08-14T07:23:08.631" v="84" actId="27636"/>
        <pc:sldMkLst>
          <pc:docMk/>
          <pc:sldMk cId="2930300707" sldId="653"/>
        </pc:sldMkLst>
        <pc:spChg chg="mod">
          <ac:chgData name="Jordan Hawkes" userId="8b08acc5-0d2f-45e2-a478-15e844d4d32e" providerId="ADAL" clId="{3CFD436C-283F-45B3-AD0B-512359EC61C5}" dt="2025-08-14T07:23:08.631" v="84" actId="27636"/>
          <ac:spMkLst>
            <pc:docMk/>
            <pc:sldMk cId="2930300707" sldId="653"/>
            <ac:spMk id="8" creationId="{3542F061-18EC-4B56-8218-51BE972A5EE2}"/>
          </ac:spMkLst>
        </pc:spChg>
        <pc:picChg chg="add mod">
          <ac:chgData name="Jordan Hawkes" userId="8b08acc5-0d2f-45e2-a478-15e844d4d32e" providerId="ADAL" clId="{3CFD436C-283F-45B3-AD0B-512359EC61C5}" dt="2025-08-14T07:23:03.050" v="82"/>
          <ac:picMkLst>
            <pc:docMk/>
            <pc:sldMk cId="2930300707" sldId="653"/>
            <ac:picMk id="2" creationId="{FD3CE191-3B0B-722E-983A-116FC3D6DE09}"/>
          </ac:picMkLst>
        </pc:picChg>
      </pc:sldChg>
      <pc:sldChg chg="delSp modSp mod">
        <pc:chgData name="Jordan Hawkes" userId="8b08acc5-0d2f-45e2-a478-15e844d4d32e" providerId="ADAL" clId="{3CFD436C-283F-45B3-AD0B-512359EC61C5}" dt="2025-08-14T07:20:36.816" v="58" actId="27636"/>
        <pc:sldMkLst>
          <pc:docMk/>
          <pc:sldMk cId="569921988" sldId="656"/>
        </pc:sldMkLst>
        <pc:spChg chg="mod">
          <ac:chgData name="Jordan Hawkes" userId="8b08acc5-0d2f-45e2-a478-15e844d4d32e" providerId="ADAL" clId="{3CFD436C-283F-45B3-AD0B-512359EC61C5}" dt="2025-08-14T07:20:20.148" v="51"/>
          <ac:spMkLst>
            <pc:docMk/>
            <pc:sldMk cId="569921988" sldId="656"/>
            <ac:spMk id="9" creationId="{81925AAA-A545-EC4E-B3B6-B33C441A2E36}"/>
          </ac:spMkLst>
        </pc:spChg>
        <pc:spChg chg="del">
          <ac:chgData name="Jordan Hawkes" userId="8b08acc5-0d2f-45e2-a478-15e844d4d32e" providerId="ADAL" clId="{3CFD436C-283F-45B3-AD0B-512359EC61C5}" dt="2025-08-14T07:20:32.864" v="56" actId="478"/>
          <ac:spMkLst>
            <pc:docMk/>
            <pc:sldMk cId="569921988" sldId="656"/>
            <ac:spMk id="10" creationId="{CFD869F5-2B9A-FA44-8008-1F76B083BD1F}"/>
          </ac:spMkLst>
        </pc:spChg>
        <pc:spChg chg="mod">
          <ac:chgData name="Jordan Hawkes" userId="8b08acc5-0d2f-45e2-a478-15e844d4d32e" providerId="ADAL" clId="{3CFD436C-283F-45B3-AD0B-512359EC61C5}" dt="2025-08-14T07:20:36.816" v="58" actId="27636"/>
          <ac:spMkLst>
            <pc:docMk/>
            <pc:sldMk cId="569921988" sldId="656"/>
            <ac:spMk id="12" creationId="{00000000-0000-0000-0000-000000000000}"/>
          </ac:spMkLst>
        </pc:spChg>
      </pc:sldChg>
      <pc:sldChg chg="modSp add mod">
        <pc:chgData name="Jordan Hawkes" userId="8b08acc5-0d2f-45e2-a478-15e844d4d32e" providerId="ADAL" clId="{3CFD436C-283F-45B3-AD0B-512359EC61C5}" dt="2025-08-14T07:15:55.678" v="33"/>
        <pc:sldMkLst>
          <pc:docMk/>
          <pc:sldMk cId="1772285274" sldId="658"/>
        </pc:sldMkLst>
        <pc:spChg chg="mod">
          <ac:chgData name="Jordan Hawkes" userId="8b08acc5-0d2f-45e2-a478-15e844d4d32e" providerId="ADAL" clId="{3CFD436C-283F-45B3-AD0B-512359EC61C5}" dt="2025-08-14T07:15:49.059" v="32" actId="1076"/>
          <ac:spMkLst>
            <pc:docMk/>
            <pc:sldMk cId="1772285274" sldId="658"/>
            <ac:spMk id="2" creationId="{B67FC50B-3572-C308-70E3-9AE7E315FE42}"/>
          </ac:spMkLst>
        </pc:spChg>
        <pc:spChg chg="mod">
          <ac:chgData name="Jordan Hawkes" userId="8b08acc5-0d2f-45e2-a478-15e844d4d32e" providerId="ADAL" clId="{3CFD436C-283F-45B3-AD0B-512359EC61C5}" dt="2025-08-14T07:15:55.678" v="33"/>
          <ac:spMkLst>
            <pc:docMk/>
            <pc:sldMk cId="1772285274" sldId="658"/>
            <ac:spMk id="6" creationId="{FC0ADE81-2BED-CA86-D827-3716D18AB64E}"/>
          </ac:spMkLst>
        </pc:spChg>
      </pc:sldChg>
      <pc:sldChg chg="addSp delSp modSp add mod modAnim">
        <pc:chgData name="Jordan Hawkes" userId="8b08acc5-0d2f-45e2-a478-15e844d4d32e" providerId="ADAL" clId="{3CFD436C-283F-45B3-AD0B-512359EC61C5}" dt="2025-08-14T07:14:59.273" v="8"/>
        <pc:sldMkLst>
          <pc:docMk/>
          <pc:sldMk cId="2488232360" sldId="659"/>
        </pc:sldMkLst>
        <pc:spChg chg="mod">
          <ac:chgData name="Jordan Hawkes" userId="8b08acc5-0d2f-45e2-a478-15e844d4d32e" providerId="ADAL" clId="{3CFD436C-283F-45B3-AD0B-512359EC61C5}" dt="2025-08-14T07:14:59.273" v="8"/>
          <ac:spMkLst>
            <pc:docMk/>
            <pc:sldMk cId="2488232360" sldId="659"/>
            <ac:spMk id="2" creationId="{CFB09D59-7416-FDED-B435-E3A898984C3E}"/>
          </ac:spMkLst>
        </pc:spChg>
        <pc:spChg chg="del">
          <ac:chgData name="Jordan Hawkes" userId="8b08acc5-0d2f-45e2-a478-15e844d4d32e" providerId="ADAL" clId="{3CFD436C-283F-45B3-AD0B-512359EC61C5}" dt="2025-08-14T07:13:56.032" v="6" actId="478"/>
          <ac:spMkLst>
            <pc:docMk/>
            <pc:sldMk cId="2488232360" sldId="659"/>
            <ac:spMk id="6" creationId="{163A2BD9-7C5F-883C-2FAD-5C1906A5D8AF}"/>
          </ac:spMkLst>
        </pc:spChg>
        <pc:spChg chg="add mod">
          <ac:chgData name="Jordan Hawkes" userId="8b08acc5-0d2f-45e2-a478-15e844d4d32e" providerId="ADAL" clId="{3CFD436C-283F-45B3-AD0B-512359EC61C5}" dt="2025-08-14T07:13:51.480" v="5"/>
          <ac:spMkLst>
            <pc:docMk/>
            <pc:sldMk cId="2488232360" sldId="659"/>
            <ac:spMk id="9" creationId="{EA9A9C7A-A07B-707D-871D-13F897170BD4}"/>
          </ac:spMkLst>
        </pc:spChg>
        <pc:spChg chg="add mod">
          <ac:chgData name="Jordan Hawkes" userId="8b08acc5-0d2f-45e2-a478-15e844d4d32e" providerId="ADAL" clId="{3CFD436C-283F-45B3-AD0B-512359EC61C5}" dt="2025-08-14T07:13:51.480" v="5"/>
          <ac:spMkLst>
            <pc:docMk/>
            <pc:sldMk cId="2488232360" sldId="659"/>
            <ac:spMk id="10" creationId="{4811ECB0-5765-FA8A-DFD8-46E8E767D209}"/>
          </ac:spMkLst>
        </pc:spChg>
        <pc:spChg chg="add mod">
          <ac:chgData name="Jordan Hawkes" userId="8b08acc5-0d2f-45e2-a478-15e844d4d32e" providerId="ADAL" clId="{3CFD436C-283F-45B3-AD0B-512359EC61C5}" dt="2025-08-14T07:13:51.480" v="5"/>
          <ac:spMkLst>
            <pc:docMk/>
            <pc:sldMk cId="2488232360" sldId="659"/>
            <ac:spMk id="11" creationId="{B2E51363-BDA7-8DA2-C4DF-17E4E31F666E}"/>
          </ac:spMkLst>
        </pc:spChg>
        <pc:spChg chg="add mod">
          <ac:chgData name="Jordan Hawkes" userId="8b08acc5-0d2f-45e2-a478-15e844d4d32e" providerId="ADAL" clId="{3CFD436C-283F-45B3-AD0B-512359EC61C5}" dt="2025-08-14T07:13:51.480" v="5"/>
          <ac:spMkLst>
            <pc:docMk/>
            <pc:sldMk cId="2488232360" sldId="659"/>
            <ac:spMk id="12" creationId="{F29EA555-48F5-A284-84F8-C8BA9C2B281F}"/>
          </ac:spMkLst>
        </pc:spChg>
        <pc:spChg chg="add del mod">
          <ac:chgData name="Jordan Hawkes" userId="8b08acc5-0d2f-45e2-a478-15e844d4d32e" providerId="ADAL" clId="{3CFD436C-283F-45B3-AD0B-512359EC61C5}" dt="2025-08-14T07:13:58.441" v="7" actId="478"/>
          <ac:spMkLst>
            <pc:docMk/>
            <pc:sldMk cId="2488232360" sldId="659"/>
            <ac:spMk id="14" creationId="{97EB51E3-993C-8EE3-7D03-A9FE58999ED7}"/>
          </ac:spMkLst>
        </pc:spChg>
        <pc:graphicFrameChg chg="add mod">
          <ac:chgData name="Jordan Hawkes" userId="8b08acc5-0d2f-45e2-a478-15e844d4d32e" providerId="ADAL" clId="{3CFD436C-283F-45B3-AD0B-512359EC61C5}" dt="2025-08-14T07:13:51.480" v="5"/>
          <ac:graphicFrameMkLst>
            <pc:docMk/>
            <pc:sldMk cId="2488232360" sldId="659"/>
            <ac:graphicFrameMk id="8" creationId="{620843F9-9678-692B-79B2-C515A76FAB42}"/>
          </ac:graphicFrameMkLst>
        </pc:graphicFrameChg>
        <pc:picChg chg="add mod">
          <ac:chgData name="Jordan Hawkes" userId="8b08acc5-0d2f-45e2-a478-15e844d4d32e" providerId="ADAL" clId="{3CFD436C-283F-45B3-AD0B-512359EC61C5}" dt="2025-08-14T07:13:51.480" v="5"/>
          <ac:picMkLst>
            <pc:docMk/>
            <pc:sldMk cId="2488232360" sldId="659"/>
            <ac:picMk id="3" creationId="{4A5BB34A-48B4-14D5-BA8C-80FF5DC6FED8}"/>
          </ac:picMkLst>
        </pc:picChg>
        <pc:picChg chg="add mod">
          <ac:chgData name="Jordan Hawkes" userId="8b08acc5-0d2f-45e2-a478-15e844d4d32e" providerId="ADAL" clId="{3CFD436C-283F-45B3-AD0B-512359EC61C5}" dt="2025-08-14T07:13:51.480" v="5"/>
          <ac:picMkLst>
            <pc:docMk/>
            <pc:sldMk cId="2488232360" sldId="659"/>
            <ac:picMk id="7" creationId="{8714E6F5-266F-9A7D-EAF0-08630B505FC7}"/>
          </ac:picMkLst>
        </pc:picChg>
      </pc:sldChg>
      <pc:sldChg chg="add del">
        <pc:chgData name="Jordan Hawkes" userId="8b08acc5-0d2f-45e2-a478-15e844d4d32e" providerId="ADAL" clId="{3CFD436C-283F-45B3-AD0B-512359EC61C5}" dt="2025-08-14T07:24:48.355" v="105" actId="2696"/>
        <pc:sldMkLst>
          <pc:docMk/>
          <pc:sldMk cId="3797444940" sldId="660"/>
        </pc:sldMkLst>
      </pc:sldChg>
      <pc:sldChg chg="addSp delSp modSp add mod ord">
        <pc:chgData name="Jordan Hawkes" userId="8b08acc5-0d2f-45e2-a478-15e844d4d32e" providerId="ADAL" clId="{3CFD436C-283F-45B3-AD0B-512359EC61C5}" dt="2025-08-14T07:19:19.448" v="43"/>
        <pc:sldMkLst>
          <pc:docMk/>
          <pc:sldMk cId="1904864164" sldId="661"/>
        </pc:sldMkLst>
        <pc:spChg chg="mod">
          <ac:chgData name="Jordan Hawkes" userId="8b08acc5-0d2f-45e2-a478-15e844d4d32e" providerId="ADAL" clId="{3CFD436C-283F-45B3-AD0B-512359EC61C5}" dt="2025-08-14T07:16:59.547" v="36" actId="1076"/>
          <ac:spMkLst>
            <pc:docMk/>
            <pc:sldMk cId="1904864164" sldId="661"/>
            <ac:spMk id="2" creationId="{73266EEE-5EA3-BBB2-F955-493E4C3DDEA3}"/>
          </ac:spMkLst>
        </pc:spChg>
        <pc:spChg chg="del">
          <ac:chgData name="Jordan Hawkes" userId="8b08acc5-0d2f-45e2-a478-15e844d4d32e" providerId="ADAL" clId="{3CFD436C-283F-45B3-AD0B-512359EC61C5}" dt="2025-08-14T07:17:16.529" v="39" actId="478"/>
          <ac:spMkLst>
            <pc:docMk/>
            <pc:sldMk cId="1904864164" sldId="661"/>
            <ac:spMk id="6" creationId="{D9DD9033-183B-9E85-DC39-47F4FE3B2C11}"/>
          </ac:spMkLst>
        </pc:spChg>
        <pc:spChg chg="add del mod">
          <ac:chgData name="Jordan Hawkes" userId="8b08acc5-0d2f-45e2-a478-15e844d4d32e" providerId="ADAL" clId="{3CFD436C-283F-45B3-AD0B-512359EC61C5}" dt="2025-08-14T07:17:21.383" v="40" actId="478"/>
          <ac:spMkLst>
            <pc:docMk/>
            <pc:sldMk cId="1904864164" sldId="661"/>
            <ac:spMk id="8" creationId="{2915E527-5CD2-B132-576E-B1FBF86E7922}"/>
          </ac:spMkLst>
        </pc:spChg>
        <pc:picChg chg="add mod">
          <ac:chgData name="Jordan Hawkes" userId="8b08acc5-0d2f-45e2-a478-15e844d4d32e" providerId="ADAL" clId="{3CFD436C-283F-45B3-AD0B-512359EC61C5}" dt="2025-08-14T07:17:26.406" v="41" actId="1076"/>
          <ac:picMkLst>
            <pc:docMk/>
            <pc:sldMk cId="1904864164" sldId="661"/>
            <ac:picMk id="3" creationId="{BF6AF027-C583-AB12-E213-E2043959592D}"/>
          </ac:picMkLst>
        </pc:picChg>
      </pc:sldChg>
      <pc:sldChg chg="modSp add mod">
        <pc:chgData name="Jordan Hawkes" userId="8b08acc5-0d2f-45e2-a478-15e844d4d32e" providerId="ADAL" clId="{3CFD436C-283F-45B3-AD0B-512359EC61C5}" dt="2025-08-14T07:19:55.280" v="50" actId="1076"/>
        <pc:sldMkLst>
          <pc:docMk/>
          <pc:sldMk cId="624931703" sldId="662"/>
        </pc:sldMkLst>
        <pc:picChg chg="mod">
          <ac:chgData name="Jordan Hawkes" userId="8b08acc5-0d2f-45e2-a478-15e844d4d32e" providerId="ADAL" clId="{3CFD436C-283F-45B3-AD0B-512359EC61C5}" dt="2025-08-14T07:19:55.280" v="50" actId="1076"/>
          <ac:picMkLst>
            <pc:docMk/>
            <pc:sldMk cId="624931703" sldId="662"/>
            <ac:picMk id="3" creationId="{4430225B-7E0B-A6CA-FFF1-8CA17F251510}"/>
          </ac:picMkLst>
        </pc:picChg>
      </pc:sldChg>
      <pc:sldChg chg="modSp add">
        <pc:chgData name="Jordan Hawkes" userId="8b08acc5-0d2f-45e2-a478-15e844d4d32e" providerId="ADAL" clId="{3CFD436C-283F-45B3-AD0B-512359EC61C5}" dt="2025-08-14T07:20:49.861" v="60"/>
        <pc:sldMkLst>
          <pc:docMk/>
          <pc:sldMk cId="1314856953" sldId="663"/>
        </pc:sldMkLst>
        <pc:spChg chg="mod">
          <ac:chgData name="Jordan Hawkes" userId="8b08acc5-0d2f-45e2-a478-15e844d4d32e" providerId="ADAL" clId="{3CFD436C-283F-45B3-AD0B-512359EC61C5}" dt="2025-08-14T07:20:49.861" v="60"/>
          <ac:spMkLst>
            <pc:docMk/>
            <pc:sldMk cId="1314856953" sldId="663"/>
            <ac:spMk id="12" creationId="{E2D9F914-4480-0C6F-049B-A61D92AFDA9E}"/>
          </ac:spMkLst>
        </pc:spChg>
      </pc:sldChg>
      <pc:sldChg chg="delSp modSp add mod">
        <pc:chgData name="Jordan Hawkes" userId="8b08acc5-0d2f-45e2-a478-15e844d4d32e" providerId="ADAL" clId="{3CFD436C-283F-45B3-AD0B-512359EC61C5}" dt="2025-08-14T07:21:11.343" v="67" actId="403"/>
        <pc:sldMkLst>
          <pc:docMk/>
          <pc:sldMk cId="924578515" sldId="664"/>
        </pc:sldMkLst>
        <pc:spChg chg="mod">
          <ac:chgData name="Jordan Hawkes" userId="8b08acc5-0d2f-45e2-a478-15e844d4d32e" providerId="ADAL" clId="{3CFD436C-283F-45B3-AD0B-512359EC61C5}" dt="2025-08-14T07:21:11.343" v="67" actId="403"/>
          <ac:spMkLst>
            <pc:docMk/>
            <pc:sldMk cId="924578515" sldId="664"/>
            <ac:spMk id="9" creationId="{B00068CA-7467-CE48-E710-9A6F4057B4D6}"/>
          </ac:spMkLst>
        </pc:spChg>
        <pc:spChg chg="del">
          <ac:chgData name="Jordan Hawkes" userId="8b08acc5-0d2f-45e2-a478-15e844d4d32e" providerId="ADAL" clId="{3CFD436C-283F-45B3-AD0B-512359EC61C5}" dt="2025-08-14T07:21:05.162" v="63" actId="478"/>
          <ac:spMkLst>
            <pc:docMk/>
            <pc:sldMk cId="924578515" sldId="664"/>
            <ac:spMk id="10" creationId="{BFDCA3BE-86EB-28AB-84CE-5C2F0DF6891E}"/>
          </ac:spMkLst>
        </pc:spChg>
        <pc:spChg chg="del">
          <ac:chgData name="Jordan Hawkes" userId="8b08acc5-0d2f-45e2-a478-15e844d4d32e" providerId="ADAL" clId="{3CFD436C-283F-45B3-AD0B-512359EC61C5}" dt="2025-08-14T07:21:07.938" v="64" actId="478"/>
          <ac:spMkLst>
            <pc:docMk/>
            <pc:sldMk cId="924578515" sldId="664"/>
            <ac:spMk id="14" creationId="{5A78363B-AA3F-4E32-ECA5-958F082B31EB}"/>
          </ac:spMkLst>
        </pc:spChg>
      </pc:sldChg>
      <pc:sldChg chg="modSp add ord">
        <pc:chgData name="Jordan Hawkes" userId="8b08acc5-0d2f-45e2-a478-15e844d4d32e" providerId="ADAL" clId="{3CFD436C-283F-45B3-AD0B-512359EC61C5}" dt="2025-08-14T07:21:34.487" v="72"/>
        <pc:sldMkLst>
          <pc:docMk/>
          <pc:sldMk cId="8619449" sldId="665"/>
        </pc:sldMkLst>
        <pc:spChg chg="mod">
          <ac:chgData name="Jordan Hawkes" userId="8b08acc5-0d2f-45e2-a478-15e844d4d32e" providerId="ADAL" clId="{3CFD436C-283F-45B3-AD0B-512359EC61C5}" dt="2025-08-14T07:21:29.670" v="71"/>
          <ac:spMkLst>
            <pc:docMk/>
            <pc:sldMk cId="8619449" sldId="665"/>
            <ac:spMk id="9" creationId="{9475210F-C6EC-0735-7869-EEC18B15C082}"/>
          </ac:spMkLst>
        </pc:spChg>
        <pc:spChg chg="mod">
          <ac:chgData name="Jordan Hawkes" userId="8b08acc5-0d2f-45e2-a478-15e844d4d32e" providerId="ADAL" clId="{3CFD436C-283F-45B3-AD0B-512359EC61C5}" dt="2025-08-14T07:21:34.487" v="72"/>
          <ac:spMkLst>
            <pc:docMk/>
            <pc:sldMk cId="8619449" sldId="665"/>
            <ac:spMk id="12" creationId="{AC2167C9-4AA3-F663-E75D-EB073A7C9ABD}"/>
          </ac:spMkLst>
        </pc:spChg>
      </pc:sldChg>
      <pc:sldChg chg="addSp delSp modSp add mod modClrScheme chgLayout">
        <pc:chgData name="Jordan Hawkes" userId="8b08acc5-0d2f-45e2-a478-15e844d4d32e" providerId="ADAL" clId="{3CFD436C-283F-45B3-AD0B-512359EC61C5}" dt="2025-08-14T07:22:25.137" v="78"/>
        <pc:sldMkLst>
          <pc:docMk/>
          <pc:sldMk cId="964154537" sldId="666"/>
        </pc:sldMkLst>
        <pc:spChg chg="add del mod ord">
          <ac:chgData name="Jordan Hawkes" userId="8b08acc5-0d2f-45e2-a478-15e844d4d32e" providerId="ADAL" clId="{3CFD436C-283F-45B3-AD0B-512359EC61C5}" dt="2025-08-14T07:22:20.704" v="77"/>
          <ac:spMkLst>
            <pc:docMk/>
            <pc:sldMk cId="964154537" sldId="666"/>
            <ac:spMk id="2" creationId="{8525AD7A-F867-CC9D-9830-A8DD72D8E85C}"/>
          </ac:spMkLst>
        </pc:spChg>
        <pc:spChg chg="add del mod ord">
          <ac:chgData name="Jordan Hawkes" userId="8b08acc5-0d2f-45e2-a478-15e844d4d32e" providerId="ADAL" clId="{3CFD436C-283F-45B3-AD0B-512359EC61C5}" dt="2025-08-14T07:22:25.137" v="78"/>
          <ac:spMkLst>
            <pc:docMk/>
            <pc:sldMk cId="964154537" sldId="666"/>
            <ac:spMk id="3" creationId="{CE4E13C7-4276-1625-6190-2DC19152092E}"/>
          </ac:spMkLst>
        </pc:spChg>
        <pc:spChg chg="mod ord">
          <ac:chgData name="Jordan Hawkes" userId="8b08acc5-0d2f-45e2-a478-15e844d4d32e" providerId="ADAL" clId="{3CFD436C-283F-45B3-AD0B-512359EC61C5}" dt="2025-08-14T07:21:58.429" v="75" actId="27636"/>
          <ac:spMkLst>
            <pc:docMk/>
            <pc:sldMk cId="964154537" sldId="666"/>
            <ac:spMk id="9" creationId="{D81B6B1F-F05B-5C7A-C501-BB26F2DF5E66}"/>
          </ac:spMkLst>
        </pc:spChg>
        <pc:spChg chg="del">
          <ac:chgData name="Jordan Hawkes" userId="8b08acc5-0d2f-45e2-a478-15e844d4d32e" providerId="ADAL" clId="{3CFD436C-283F-45B3-AD0B-512359EC61C5}" dt="2025-08-14T07:22:13.517" v="76" actId="478"/>
          <ac:spMkLst>
            <pc:docMk/>
            <pc:sldMk cId="964154537" sldId="666"/>
            <ac:spMk id="12" creationId="{45569C40-40CD-1265-DDAE-F7DB6B1CCBC0}"/>
          </ac:spMkLst>
        </pc:spChg>
        <pc:picChg chg="add mod">
          <ac:chgData name="Jordan Hawkes" userId="8b08acc5-0d2f-45e2-a478-15e844d4d32e" providerId="ADAL" clId="{3CFD436C-283F-45B3-AD0B-512359EC61C5}" dt="2025-08-14T07:22:20.704" v="77"/>
          <ac:picMkLst>
            <pc:docMk/>
            <pc:sldMk cId="964154537" sldId="666"/>
            <ac:picMk id="4" creationId="{593EC5CC-460B-3053-9275-05F83F2C2078}"/>
          </ac:picMkLst>
        </pc:picChg>
        <pc:picChg chg="add mod">
          <ac:chgData name="Jordan Hawkes" userId="8b08acc5-0d2f-45e2-a478-15e844d4d32e" providerId="ADAL" clId="{3CFD436C-283F-45B3-AD0B-512359EC61C5}" dt="2025-08-14T07:22:25.137" v="78"/>
          <ac:picMkLst>
            <pc:docMk/>
            <pc:sldMk cId="964154537" sldId="666"/>
            <ac:picMk id="5" creationId="{754714CB-0212-3E66-1CCF-6CF1B3E038AE}"/>
          </ac:picMkLst>
        </pc:picChg>
      </pc:sldChg>
      <pc:sldChg chg="addSp delSp modSp add mod">
        <pc:chgData name="Jordan Hawkes" userId="8b08acc5-0d2f-45e2-a478-15e844d4d32e" providerId="ADAL" clId="{3CFD436C-283F-45B3-AD0B-512359EC61C5}" dt="2025-08-14T07:22:42.656" v="81"/>
        <pc:sldMkLst>
          <pc:docMk/>
          <pc:sldMk cId="921764253" sldId="667"/>
        </pc:sldMkLst>
        <pc:spChg chg="add mod">
          <ac:chgData name="Jordan Hawkes" userId="8b08acc5-0d2f-45e2-a478-15e844d4d32e" providerId="ADAL" clId="{3CFD436C-283F-45B3-AD0B-512359EC61C5}" dt="2025-08-14T07:22:42.656" v="81"/>
          <ac:spMkLst>
            <pc:docMk/>
            <pc:sldMk cId="921764253" sldId="667"/>
            <ac:spMk id="3" creationId="{70D2B829-8E50-4F2F-64B9-2C3901AE6E83}"/>
          </ac:spMkLst>
        </pc:spChg>
        <pc:picChg chg="del">
          <ac:chgData name="Jordan Hawkes" userId="8b08acc5-0d2f-45e2-a478-15e844d4d32e" providerId="ADAL" clId="{3CFD436C-283F-45B3-AD0B-512359EC61C5}" dt="2025-08-14T07:22:37.926" v="80" actId="478"/>
          <ac:picMkLst>
            <pc:docMk/>
            <pc:sldMk cId="921764253" sldId="667"/>
            <ac:picMk id="5" creationId="{EDB94461-A355-5D05-EAF8-65A2D702540D}"/>
          </ac:picMkLst>
        </pc:picChg>
      </pc:sldChg>
      <pc:sldChg chg="modSp add mod">
        <pc:chgData name="Jordan Hawkes" userId="8b08acc5-0d2f-45e2-a478-15e844d4d32e" providerId="ADAL" clId="{3CFD436C-283F-45B3-AD0B-512359EC61C5}" dt="2025-08-14T07:23:23.958" v="88" actId="1076"/>
        <pc:sldMkLst>
          <pc:docMk/>
          <pc:sldMk cId="2205330783" sldId="668"/>
        </pc:sldMkLst>
        <pc:picChg chg="mod">
          <ac:chgData name="Jordan Hawkes" userId="8b08acc5-0d2f-45e2-a478-15e844d4d32e" providerId="ADAL" clId="{3CFD436C-283F-45B3-AD0B-512359EC61C5}" dt="2025-08-14T07:23:23.958" v="88" actId="1076"/>
          <ac:picMkLst>
            <pc:docMk/>
            <pc:sldMk cId="2205330783" sldId="668"/>
            <ac:picMk id="2" creationId="{70900FD9-6D66-EB38-54AA-28E274A588CE}"/>
          </ac:picMkLst>
        </pc:picChg>
      </pc:sldChg>
      <pc:sldChg chg="delSp modSp new mod">
        <pc:chgData name="Jordan Hawkes" userId="8b08acc5-0d2f-45e2-a478-15e844d4d32e" providerId="ADAL" clId="{3CFD436C-283F-45B3-AD0B-512359EC61C5}" dt="2025-08-14T07:26:17.760" v="128" actId="478"/>
        <pc:sldMkLst>
          <pc:docMk/>
          <pc:sldMk cId="2416009503" sldId="669"/>
        </pc:sldMkLst>
        <pc:spChg chg="mod">
          <ac:chgData name="Jordan Hawkes" userId="8b08acc5-0d2f-45e2-a478-15e844d4d32e" providerId="ADAL" clId="{3CFD436C-283F-45B3-AD0B-512359EC61C5}" dt="2025-08-14T07:26:12.770" v="127"/>
          <ac:spMkLst>
            <pc:docMk/>
            <pc:sldMk cId="2416009503" sldId="669"/>
            <ac:spMk id="2" creationId="{73153198-CA63-E217-8097-E69E46AF34A1}"/>
          </ac:spMkLst>
        </pc:spChg>
        <pc:spChg chg="mod">
          <ac:chgData name="Jordan Hawkes" userId="8b08acc5-0d2f-45e2-a478-15e844d4d32e" providerId="ADAL" clId="{3CFD436C-283F-45B3-AD0B-512359EC61C5}" dt="2025-08-14T07:26:07.593" v="126" actId="20577"/>
          <ac:spMkLst>
            <pc:docMk/>
            <pc:sldMk cId="2416009503" sldId="669"/>
            <ac:spMk id="3" creationId="{2C7933FC-C45F-34AA-3184-4D885547795F}"/>
          </ac:spMkLst>
        </pc:spChg>
        <pc:spChg chg="del">
          <ac:chgData name="Jordan Hawkes" userId="8b08acc5-0d2f-45e2-a478-15e844d4d32e" providerId="ADAL" clId="{3CFD436C-283F-45B3-AD0B-512359EC61C5}" dt="2025-08-14T07:26:17.760" v="128" actId="478"/>
          <ac:spMkLst>
            <pc:docMk/>
            <pc:sldMk cId="2416009503" sldId="669"/>
            <ac:spMk id="4" creationId="{BE840C68-43BF-854D-F2F2-48872D628B80}"/>
          </ac:spMkLst>
        </pc:spChg>
      </pc:sldChg>
    </pc:docChg>
  </pc:docChgLst>
  <pc:docChgLst>
    <pc:chgData name="Richard Cormick" userId="S::s10160035@student.bhtafe.edu.au::efc5010c-5b2d-409b-917e-f9bd4ee94e9e" providerId="AD" clId="Web-{2C5E467F-115D-5526-413C-7201E9DC34DE}"/>
    <pc:docChg chg="modSld">
      <pc:chgData name="Richard Cormick" userId="S::s10160035@student.bhtafe.edu.au::efc5010c-5b2d-409b-917e-f9bd4ee94e9e" providerId="AD" clId="Web-{2C5E467F-115D-5526-413C-7201E9DC34DE}" dt="2025-08-14T07:40:36.140" v="24" actId="20577"/>
      <pc:docMkLst>
        <pc:docMk/>
      </pc:docMkLst>
      <pc:sldChg chg="modSp">
        <pc:chgData name="Richard Cormick" userId="S::s10160035@student.bhtafe.edu.au::efc5010c-5b2d-409b-917e-f9bd4ee94e9e" providerId="AD" clId="Web-{2C5E467F-115D-5526-413C-7201E9DC34DE}" dt="2025-08-14T07:40:36.140" v="24" actId="20577"/>
        <pc:sldMkLst>
          <pc:docMk/>
          <pc:sldMk cId="2416009503" sldId="669"/>
        </pc:sldMkLst>
        <pc:spChg chg="mod">
          <ac:chgData name="Richard Cormick" userId="S::s10160035@student.bhtafe.edu.au::efc5010c-5b2d-409b-917e-f9bd4ee94e9e" providerId="AD" clId="Web-{2C5E467F-115D-5526-413C-7201E9DC34DE}" dt="2025-08-14T07:40:36.140" v="24" actId="20577"/>
          <ac:spMkLst>
            <pc:docMk/>
            <pc:sldMk cId="2416009503" sldId="669"/>
            <ac:spMk id="2" creationId="{73153198-CA63-E217-8097-E69E46AF34A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FB8C484-A4C1-8740-8E3F-6BD420543D2C}"/>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43129B24-9D4E-134D-B30F-BA79AC6D5F6A}"/>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B2E8389-EA2D-E84C-8579-4A427B5E90B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46C2C059-C188-D840-BCEC-9350F505383E}" type="slidenum">
              <a:rPr lang="en-US" smtClean="0"/>
              <a:t>‹#›</a:t>
            </a:fld>
            <a:endParaRPr lang="en-US"/>
          </a:p>
        </p:txBody>
      </p:sp>
    </p:spTree>
    <p:extLst>
      <p:ext uri="{BB962C8B-B14F-4D97-AF65-F5344CB8AC3E}">
        <p14:creationId xmlns:p14="http://schemas.microsoft.com/office/powerpoint/2010/main" val="2900397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b="0" i="0">
                <a:latin typeface="Arial Regular"/>
              </a:defRPr>
            </a:lvl1pPr>
          </a:lstStyle>
          <a:p>
            <a:endParaRPr lang="en-US"/>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b="0" i="0">
                <a:latin typeface="Arial Regular"/>
              </a:defRPr>
            </a:lvl1pPr>
          </a:lstStyle>
          <a:p>
            <a:fld id="{EB2D53A1-DEB7-7D40-ACA0-696737EBDBD4}" type="datetimeFigureOut">
              <a:rPr lang="en-US" smtClean="0"/>
              <a:pPr/>
              <a:t>8/14/2025</a:t>
            </a:fld>
            <a:endParaRPr lang="en-US"/>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b="0" i="0">
                <a:latin typeface="Arial Regular"/>
              </a:defRPr>
            </a:lvl1pPr>
          </a:lstStyle>
          <a:p>
            <a:endParaRPr lang="en-US"/>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b="0" i="0">
                <a:latin typeface="Arial Regular"/>
              </a:defRPr>
            </a:lvl1pPr>
          </a:lstStyle>
          <a:p>
            <a:fld id="{AA12B9F8-C386-1945-B19F-FF3C8D1C3150}" type="slidenum">
              <a:rPr lang="en-US" smtClean="0"/>
              <a:pPr/>
              <a:t>‹#›</a:t>
            </a:fld>
            <a:endParaRPr lang="en-US"/>
          </a:p>
        </p:txBody>
      </p:sp>
    </p:spTree>
    <p:extLst>
      <p:ext uri="{BB962C8B-B14F-4D97-AF65-F5344CB8AC3E}">
        <p14:creationId xmlns:p14="http://schemas.microsoft.com/office/powerpoint/2010/main" val="1436899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Welcome everyone</a:t>
            </a:r>
          </a:p>
          <a:p>
            <a:r>
              <a:rPr lang="en-AU"/>
              <a:t>Introduce self and helpers</a:t>
            </a:r>
          </a:p>
          <a:p>
            <a:r>
              <a:rPr lang="en-AU"/>
              <a:t>Ask if they’ve ever hidden a message from someone or wanted to.</a:t>
            </a:r>
          </a:p>
          <a:p>
            <a:r>
              <a:rPr lang="en-AU"/>
              <a:t>Explain that after today, </a:t>
            </a:r>
            <a:r>
              <a:rPr lang="en-AU" err="1"/>
              <a:t>theyre</a:t>
            </a:r>
            <a:r>
              <a:rPr lang="en-AU"/>
              <a:t> going to understand just a bit more about how to hide messages, and how to stop people from reading messages</a:t>
            </a:r>
          </a:p>
          <a:p>
            <a:endParaRPr lang="en-AU"/>
          </a:p>
        </p:txBody>
      </p:sp>
      <p:sp>
        <p:nvSpPr>
          <p:cNvPr id="4" name="Slide Number Placeholder 3"/>
          <p:cNvSpPr>
            <a:spLocks noGrp="1"/>
          </p:cNvSpPr>
          <p:nvPr>
            <p:ph type="sldNum" sz="quarter" idx="10"/>
          </p:nvPr>
        </p:nvSpPr>
        <p:spPr/>
        <p:txBody>
          <a:bodyPr/>
          <a:lstStyle/>
          <a:p>
            <a:pPr>
              <a:defRPr/>
            </a:pPr>
            <a:fld id="{246B01D2-0D0B-42B6-888B-681B7C7B269C}" type="slidenum">
              <a:rPr lang="en-US" altLang="en-US" smtClean="0"/>
              <a:pPr>
                <a:defRPr/>
              </a:pPr>
              <a:t>1</a:t>
            </a:fld>
            <a:endParaRPr lang="en-US" altLang="en-US"/>
          </a:p>
        </p:txBody>
      </p:sp>
    </p:spTree>
    <p:extLst>
      <p:ext uri="{BB962C8B-B14F-4D97-AF65-F5344CB8AC3E}">
        <p14:creationId xmlns:p14="http://schemas.microsoft.com/office/powerpoint/2010/main" val="1494440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8A2B1-2E12-B754-2BF1-30A050BE0A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7604E9-F11D-E685-6A47-F0D5F04ADB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B338AA-8DAB-C6E0-7D65-5F5E8E1B3ECF}"/>
              </a:ext>
            </a:extLst>
          </p:cNvPr>
          <p:cNvSpPr>
            <a:spLocks noGrp="1"/>
          </p:cNvSpPr>
          <p:nvPr>
            <p:ph type="body" idx="1"/>
          </p:nvPr>
        </p:nvSpPr>
        <p:spPr/>
        <p:txBody>
          <a:bodyPr/>
          <a:lstStyle/>
          <a:p>
            <a:endParaRPr lang="en-AU"/>
          </a:p>
        </p:txBody>
      </p:sp>
      <p:sp>
        <p:nvSpPr>
          <p:cNvPr id="4" name="Slide Number Placeholder 3">
            <a:extLst>
              <a:ext uri="{FF2B5EF4-FFF2-40B4-BE49-F238E27FC236}">
                <a16:creationId xmlns:a16="http://schemas.microsoft.com/office/drawing/2014/main" id="{D96342DE-67D6-3491-F750-7FE270EEC835}"/>
              </a:ext>
            </a:extLst>
          </p:cNvPr>
          <p:cNvSpPr>
            <a:spLocks noGrp="1"/>
          </p:cNvSpPr>
          <p:nvPr>
            <p:ph type="sldNum" sz="quarter" idx="10"/>
          </p:nvPr>
        </p:nvSpPr>
        <p:spPr/>
        <p:txBody>
          <a:bodyPr/>
          <a:lstStyle/>
          <a:p>
            <a:pPr>
              <a:defRPr/>
            </a:pPr>
            <a:fld id="{246B01D2-0D0B-42B6-888B-681B7C7B269C}" type="slidenum">
              <a:rPr lang="en-US" altLang="en-US" smtClean="0"/>
              <a:pPr>
                <a:defRPr/>
              </a:pPr>
              <a:t>10</a:t>
            </a:fld>
            <a:endParaRPr lang="en-US" altLang="en-US"/>
          </a:p>
        </p:txBody>
      </p:sp>
    </p:spTree>
    <p:extLst>
      <p:ext uri="{BB962C8B-B14F-4D97-AF65-F5344CB8AC3E}">
        <p14:creationId xmlns:p14="http://schemas.microsoft.com/office/powerpoint/2010/main" val="1943282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AA10F-2CA4-621F-C9C8-C8C2E2AE12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B2DE37-17D4-F1A9-8F36-298CD8CCC8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15C049-1F56-738C-4F7C-D415D6DD4FFE}"/>
              </a:ext>
            </a:extLst>
          </p:cNvPr>
          <p:cNvSpPr>
            <a:spLocks noGrp="1"/>
          </p:cNvSpPr>
          <p:nvPr>
            <p:ph type="body" idx="1"/>
          </p:nvPr>
        </p:nvSpPr>
        <p:spPr/>
        <p:txBody>
          <a:bodyPr/>
          <a:lstStyle/>
          <a:p>
            <a:r>
              <a:rPr lang="en-AU"/>
              <a:t>Steganography, or </a:t>
            </a:r>
            <a:r>
              <a:rPr lang="en-AU" err="1"/>
              <a:t>stego</a:t>
            </a:r>
            <a:r>
              <a:rPr lang="en-AU"/>
              <a:t>, in contrast to encryption</a:t>
            </a:r>
          </a:p>
          <a:p>
            <a:r>
              <a:rPr lang="en-AU"/>
              <a:t>Hides the message itself, it stops people from reading it at all, but if you know how to look, you can read the message too.</a:t>
            </a:r>
          </a:p>
          <a:p>
            <a:endParaRPr lang="en-AU"/>
          </a:p>
          <a:p>
            <a:endParaRPr lang="en-AU"/>
          </a:p>
        </p:txBody>
      </p:sp>
      <p:sp>
        <p:nvSpPr>
          <p:cNvPr id="4" name="Slide Number Placeholder 3">
            <a:extLst>
              <a:ext uri="{FF2B5EF4-FFF2-40B4-BE49-F238E27FC236}">
                <a16:creationId xmlns:a16="http://schemas.microsoft.com/office/drawing/2014/main" id="{A65A4FC4-CC6C-13C0-6876-6C105C297C3F}"/>
              </a:ext>
            </a:extLst>
          </p:cNvPr>
          <p:cNvSpPr>
            <a:spLocks noGrp="1"/>
          </p:cNvSpPr>
          <p:nvPr>
            <p:ph type="sldNum" sz="quarter" idx="10"/>
          </p:nvPr>
        </p:nvSpPr>
        <p:spPr/>
        <p:txBody>
          <a:bodyPr/>
          <a:lstStyle/>
          <a:p>
            <a:pPr>
              <a:defRPr/>
            </a:pPr>
            <a:fld id="{246B01D2-0D0B-42B6-888B-681B7C7B269C}" type="slidenum">
              <a:rPr lang="en-US" altLang="en-US" smtClean="0"/>
              <a:pPr>
                <a:defRPr/>
              </a:pPr>
              <a:t>11</a:t>
            </a:fld>
            <a:endParaRPr lang="en-US" altLang="en-US"/>
          </a:p>
        </p:txBody>
      </p:sp>
    </p:spTree>
    <p:extLst>
      <p:ext uri="{BB962C8B-B14F-4D97-AF65-F5344CB8AC3E}">
        <p14:creationId xmlns:p14="http://schemas.microsoft.com/office/powerpoint/2010/main" val="37226263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5CE705-C484-E964-CDD0-3A168888AA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A7F8F7-C83C-E1E6-FA93-F748CD5ABF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250ED1-5E4F-D6C9-647C-CD0183E76365}"/>
              </a:ext>
            </a:extLst>
          </p:cNvPr>
          <p:cNvSpPr>
            <a:spLocks noGrp="1"/>
          </p:cNvSpPr>
          <p:nvPr>
            <p:ph type="body" idx="1"/>
          </p:nvPr>
        </p:nvSpPr>
        <p:spPr/>
        <p:txBody>
          <a:bodyPr/>
          <a:lstStyle/>
          <a:p>
            <a:r>
              <a:rPr lang="en-AU"/>
              <a:t>Both images could have other content hidden within them</a:t>
            </a:r>
          </a:p>
          <a:p>
            <a:r>
              <a:rPr lang="en-AU"/>
              <a:t>And it could be anything. </a:t>
            </a:r>
          </a:p>
          <a:p>
            <a:r>
              <a:rPr lang="en-AU"/>
              <a:t>The key with steganography is that you would never know there was more to these images than their regular pixel data</a:t>
            </a:r>
          </a:p>
          <a:p>
            <a:endParaRPr lang="en-AU"/>
          </a:p>
          <a:p>
            <a:endParaRPr lang="en-AU"/>
          </a:p>
        </p:txBody>
      </p:sp>
      <p:sp>
        <p:nvSpPr>
          <p:cNvPr id="4" name="Slide Number Placeholder 3">
            <a:extLst>
              <a:ext uri="{FF2B5EF4-FFF2-40B4-BE49-F238E27FC236}">
                <a16:creationId xmlns:a16="http://schemas.microsoft.com/office/drawing/2014/main" id="{CB93F6D2-9B78-8284-E7E4-9ECDA6AA9AD1}"/>
              </a:ext>
            </a:extLst>
          </p:cNvPr>
          <p:cNvSpPr>
            <a:spLocks noGrp="1"/>
          </p:cNvSpPr>
          <p:nvPr>
            <p:ph type="sldNum" sz="quarter" idx="10"/>
          </p:nvPr>
        </p:nvSpPr>
        <p:spPr/>
        <p:txBody>
          <a:bodyPr/>
          <a:lstStyle/>
          <a:p>
            <a:pPr>
              <a:defRPr/>
            </a:pPr>
            <a:fld id="{246B01D2-0D0B-42B6-888B-681B7C7B269C}" type="slidenum">
              <a:rPr lang="en-US" altLang="en-US" smtClean="0"/>
              <a:pPr>
                <a:defRPr/>
              </a:pPr>
              <a:t>12</a:t>
            </a:fld>
            <a:endParaRPr lang="en-US" altLang="en-US"/>
          </a:p>
        </p:txBody>
      </p:sp>
    </p:spTree>
    <p:extLst>
      <p:ext uri="{BB962C8B-B14F-4D97-AF65-F5344CB8AC3E}">
        <p14:creationId xmlns:p14="http://schemas.microsoft.com/office/powerpoint/2010/main" val="3403826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76C9C-FB8E-9877-0548-06D2408D34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326CFA-38A2-1BE7-1436-8EA84C2800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B3EB6E-9869-B761-1C39-DA8D4E8FB374}"/>
              </a:ext>
            </a:extLst>
          </p:cNvPr>
          <p:cNvSpPr>
            <a:spLocks noGrp="1"/>
          </p:cNvSpPr>
          <p:nvPr>
            <p:ph type="body" idx="1"/>
          </p:nvPr>
        </p:nvSpPr>
        <p:spPr/>
        <p:txBody>
          <a:bodyPr/>
          <a:lstStyle/>
          <a:p>
            <a:r>
              <a:rPr lang="en-AU"/>
              <a:t>How do we retrieve the hidden data in the image?</a:t>
            </a:r>
            <a:br>
              <a:rPr lang="en-AU"/>
            </a:br>
            <a:endParaRPr lang="en-AU"/>
          </a:p>
          <a:p>
            <a:r>
              <a:rPr lang="en-AU"/>
              <a:t>Again we use tools! Such as </a:t>
            </a:r>
            <a:r>
              <a:rPr lang="en-AU" err="1"/>
              <a:t>StegSeek</a:t>
            </a:r>
            <a:r>
              <a:rPr lang="en-AU"/>
              <a:t>, </a:t>
            </a:r>
            <a:r>
              <a:rPr lang="en-AU" err="1"/>
              <a:t>StegHide</a:t>
            </a:r>
            <a:r>
              <a:rPr lang="en-AU"/>
              <a:t>, </a:t>
            </a:r>
            <a:r>
              <a:rPr lang="en-AU" err="1"/>
              <a:t>zSteg</a:t>
            </a:r>
            <a:r>
              <a:rPr lang="en-AU"/>
              <a:t>, </a:t>
            </a:r>
            <a:r>
              <a:rPr lang="en-AU" err="1"/>
              <a:t>Binwalk</a:t>
            </a:r>
            <a:r>
              <a:rPr lang="en-AU"/>
              <a:t>, and strings.</a:t>
            </a:r>
          </a:p>
          <a:p>
            <a:endParaRPr lang="en-AU"/>
          </a:p>
          <a:p>
            <a:r>
              <a:rPr lang="en-AU"/>
              <a:t>But that all depends on what kind of file you’re working with.</a:t>
            </a:r>
          </a:p>
          <a:p>
            <a:endParaRPr lang="en-AU"/>
          </a:p>
          <a:p>
            <a:r>
              <a:rPr lang="en-AU" err="1"/>
              <a:t>StegSeek</a:t>
            </a:r>
            <a:r>
              <a:rPr lang="en-AU"/>
              <a:t>, </a:t>
            </a:r>
            <a:r>
              <a:rPr lang="en-AU" err="1"/>
              <a:t>Steghide</a:t>
            </a:r>
            <a:r>
              <a:rPr lang="en-AU"/>
              <a:t> and </a:t>
            </a:r>
            <a:r>
              <a:rPr lang="en-AU" err="1"/>
              <a:t>zsteg</a:t>
            </a:r>
            <a:r>
              <a:rPr lang="en-AU"/>
              <a:t> are aimed at </a:t>
            </a:r>
            <a:r>
              <a:rPr lang="en-AU" err="1"/>
              <a:t>coverfiles</a:t>
            </a:r>
            <a:r>
              <a:rPr lang="en-AU"/>
              <a:t> that are usually images, but there are other </a:t>
            </a:r>
            <a:r>
              <a:rPr lang="en-AU" err="1"/>
              <a:t>coverfiles</a:t>
            </a:r>
            <a:r>
              <a:rPr lang="en-AU"/>
              <a:t> out there.</a:t>
            </a:r>
          </a:p>
          <a:p>
            <a:endParaRPr lang="en-AU"/>
          </a:p>
          <a:p>
            <a:r>
              <a:rPr lang="en-AU"/>
              <a:t>A recent CTF that I competed in used a memory dump that had an image hidden within it that was retrieved using </a:t>
            </a:r>
            <a:r>
              <a:rPr lang="en-AU" err="1"/>
              <a:t>binwalk</a:t>
            </a:r>
            <a:endParaRPr lang="en-AU"/>
          </a:p>
          <a:p>
            <a:endParaRPr lang="en-AU"/>
          </a:p>
          <a:p>
            <a:r>
              <a:rPr lang="en-AU" err="1"/>
              <a:t>Embeded</a:t>
            </a:r>
            <a:r>
              <a:rPr lang="en-AU"/>
              <a:t> files are often password protected, this helps hide the data within the cover file. Some good lists for cracking the passwords are rockyou.txt and the </a:t>
            </a:r>
            <a:r>
              <a:rPr lang="en-AU" err="1"/>
              <a:t>seclists</a:t>
            </a:r>
            <a:r>
              <a:rPr lang="en-AU"/>
              <a:t> repo on </a:t>
            </a:r>
            <a:r>
              <a:rPr lang="en-AU" err="1"/>
              <a:t>github</a:t>
            </a:r>
            <a:r>
              <a:rPr lang="en-AU"/>
              <a:t>. </a:t>
            </a:r>
          </a:p>
          <a:p>
            <a:r>
              <a:rPr lang="en-AU"/>
              <a:t>Its worth remembering that most challenges will avoid you needing to brute force a password, but with how quick it is for a tool to loop through a password list, it’s worth a try.</a:t>
            </a:r>
          </a:p>
          <a:p>
            <a:endParaRPr lang="en-AU"/>
          </a:p>
          <a:p>
            <a:endParaRPr lang="en-AU"/>
          </a:p>
          <a:p>
            <a:endParaRPr lang="en-AU"/>
          </a:p>
          <a:p>
            <a:endParaRPr lang="en-AU"/>
          </a:p>
        </p:txBody>
      </p:sp>
      <p:sp>
        <p:nvSpPr>
          <p:cNvPr id="4" name="Slide Number Placeholder 3">
            <a:extLst>
              <a:ext uri="{FF2B5EF4-FFF2-40B4-BE49-F238E27FC236}">
                <a16:creationId xmlns:a16="http://schemas.microsoft.com/office/drawing/2014/main" id="{E7671D70-B892-435C-8B00-20A0875DE4AE}"/>
              </a:ext>
            </a:extLst>
          </p:cNvPr>
          <p:cNvSpPr>
            <a:spLocks noGrp="1"/>
          </p:cNvSpPr>
          <p:nvPr>
            <p:ph type="sldNum" sz="quarter" idx="10"/>
          </p:nvPr>
        </p:nvSpPr>
        <p:spPr/>
        <p:txBody>
          <a:bodyPr/>
          <a:lstStyle/>
          <a:p>
            <a:pPr>
              <a:defRPr/>
            </a:pPr>
            <a:fld id="{246B01D2-0D0B-42B6-888B-681B7C7B269C}" type="slidenum">
              <a:rPr lang="en-US" altLang="en-US" smtClean="0"/>
              <a:pPr>
                <a:defRPr/>
              </a:pPr>
              <a:t>13</a:t>
            </a:fld>
            <a:endParaRPr lang="en-US" altLang="en-US"/>
          </a:p>
        </p:txBody>
      </p:sp>
    </p:spTree>
    <p:extLst>
      <p:ext uri="{BB962C8B-B14F-4D97-AF65-F5344CB8AC3E}">
        <p14:creationId xmlns:p14="http://schemas.microsoft.com/office/powerpoint/2010/main" val="3403985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050"/>
              <a:t>Using that previous image as a </a:t>
            </a:r>
            <a:r>
              <a:rPr lang="en-AU" sz="1050" err="1"/>
              <a:t>coverfile</a:t>
            </a:r>
            <a:r>
              <a:rPr lang="en-AU" sz="1050"/>
              <a:t>, we have run it through a tool, in this case </a:t>
            </a:r>
            <a:r>
              <a:rPr lang="en-AU" sz="1050" err="1"/>
              <a:t>stegseek</a:t>
            </a:r>
            <a:r>
              <a:rPr lang="en-AU" sz="1050"/>
              <a:t>, and it’s cracked the password using the rockyou.txt wordlist.</a:t>
            </a:r>
          </a:p>
          <a:p>
            <a:endParaRPr lang="en-AU" sz="1050"/>
          </a:p>
          <a:p>
            <a:r>
              <a:rPr lang="en-AU" sz="1050"/>
              <a:t>Quite often embedded files will include the flag in an encrypted format, but sometimes they’re in plain text.</a:t>
            </a:r>
          </a:p>
          <a:p>
            <a:endParaRPr lang="en-AU" sz="1050"/>
          </a:p>
          <a:p>
            <a:endParaRPr lang="en-AU" sz="1050"/>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819897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F14B97-B80F-0B50-D040-12CA554F5F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A5EE25-BEEE-D836-75F7-AF36676779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1071A8-07F9-B4B2-DFFB-42F393861290}"/>
              </a:ext>
            </a:extLst>
          </p:cNvPr>
          <p:cNvSpPr>
            <a:spLocks noGrp="1"/>
          </p:cNvSpPr>
          <p:nvPr>
            <p:ph type="body" idx="1"/>
          </p:nvPr>
        </p:nvSpPr>
        <p:spPr/>
        <p:txBody>
          <a:bodyPr/>
          <a:lstStyle/>
          <a:p>
            <a:r>
              <a:rPr lang="en-AU" sz="1050"/>
              <a:t>In this case we’ve got our base64 encoded flag from earlier</a:t>
            </a:r>
          </a:p>
          <a:p>
            <a:endParaRPr lang="en-AU" sz="1050"/>
          </a:p>
          <a:p>
            <a:r>
              <a:rPr lang="en-AU" sz="1050"/>
              <a:t>When we’re talking about passwords, sometimes challenge creators will layer their challenges.</a:t>
            </a:r>
          </a:p>
          <a:p>
            <a:r>
              <a:rPr lang="en-AU" sz="1050"/>
              <a:t>As an example, when we opened an image file earlier, there was a flag hidden at the end of the file.</a:t>
            </a:r>
          </a:p>
          <a:p>
            <a:r>
              <a:rPr lang="en-AU" sz="1050"/>
              <a:t>When we go to crack a cover file, if the wordlist we have doesn’t work, its worth checking those basic hiding places</a:t>
            </a:r>
          </a:p>
          <a:p>
            <a:r>
              <a:rPr lang="en-AU" sz="1050"/>
              <a:t>Sometimes there's a password, or a hint to a password in that empty space.</a:t>
            </a:r>
            <a:endParaRPr lang="en-US" sz="1050"/>
          </a:p>
        </p:txBody>
      </p:sp>
      <p:sp>
        <p:nvSpPr>
          <p:cNvPr id="4" name="Slide Number Placeholder 3">
            <a:extLst>
              <a:ext uri="{FF2B5EF4-FFF2-40B4-BE49-F238E27FC236}">
                <a16:creationId xmlns:a16="http://schemas.microsoft.com/office/drawing/2014/main" id="{A5163E04-2C09-3FA3-0166-8B23E8364BD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3726515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1A7AA7-972A-6122-C866-87E3E6B8FA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EEDF86-E6A9-3E2D-F9C7-61B77DDD34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76A4F2-804A-0595-15D2-3449EF2288B1}"/>
              </a:ext>
            </a:extLst>
          </p:cNvPr>
          <p:cNvSpPr>
            <a:spLocks noGrp="1"/>
          </p:cNvSpPr>
          <p:nvPr>
            <p:ph type="body" idx="1"/>
          </p:nvPr>
        </p:nvSpPr>
        <p:spPr/>
        <p:txBody>
          <a:bodyPr/>
          <a:lstStyle/>
          <a:p>
            <a:r>
              <a:rPr lang="en-AU" sz="1050"/>
              <a:t>Cryptography is making information unreadable to protect it</a:t>
            </a:r>
          </a:p>
          <a:p>
            <a:r>
              <a:rPr lang="en-AU" sz="1050"/>
              <a:t>There are two methods of encryption here, the first is called a pig pen cipher, the other is called a </a:t>
            </a:r>
            <a:r>
              <a:rPr lang="en-AU" sz="1050" err="1"/>
              <a:t>ceaser</a:t>
            </a:r>
            <a:r>
              <a:rPr lang="en-AU" sz="1050"/>
              <a:t> shift or a rotation cipher. In this case the shift is 3.</a:t>
            </a:r>
          </a:p>
          <a:p>
            <a:r>
              <a:rPr lang="en-AU" sz="1050"/>
              <a:t>These both have the same message, but without the keys, we wouldn’t be able to decode them.</a:t>
            </a:r>
          </a:p>
          <a:p>
            <a:r>
              <a:rPr lang="en-AU" sz="1050"/>
              <a:t>Take a second and try to decode these.</a:t>
            </a:r>
          </a:p>
          <a:p>
            <a:r>
              <a:rPr lang="en-AU" sz="1050"/>
              <a:t>Ultimately, Cryptography is locking a message into a box, so that only people with the right key can get into it.</a:t>
            </a:r>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a:extLst>
              <a:ext uri="{FF2B5EF4-FFF2-40B4-BE49-F238E27FC236}">
                <a16:creationId xmlns:a16="http://schemas.microsoft.com/office/drawing/2014/main" id="{7F54995E-C90C-AF8A-E48D-04E53CB005E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494724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050"/>
              <a:t>Cryptography is making information unreadable to protect it</a:t>
            </a:r>
          </a:p>
          <a:p>
            <a:r>
              <a:rPr lang="en-AU" sz="1050"/>
              <a:t>There are two methods of encryption here, the first is called a pig pen cipher, the other is called a </a:t>
            </a:r>
            <a:r>
              <a:rPr lang="en-AU" sz="1050" err="1"/>
              <a:t>ceaser</a:t>
            </a:r>
            <a:r>
              <a:rPr lang="en-AU" sz="1050"/>
              <a:t> shift or a rotation cipher. In this case the shift is 3.</a:t>
            </a:r>
          </a:p>
          <a:p>
            <a:r>
              <a:rPr lang="en-AU" sz="1050"/>
              <a:t>These both have the same message, but without the keys, we wouldn’t be able to decode them.</a:t>
            </a:r>
          </a:p>
          <a:p>
            <a:r>
              <a:rPr lang="en-AU" sz="1050"/>
              <a:t>Take a second and try to decode these.</a:t>
            </a:r>
          </a:p>
          <a:p>
            <a:r>
              <a:rPr lang="en-AU" sz="1050"/>
              <a:t>Ultimately, Cryptography is locking a message into a box, so that only people with the right key can get into it.</a:t>
            </a:r>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2152899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E05FF-CC4C-F5E6-3B8C-048B92BD03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7A63FC-9F8D-59B6-5226-0A94D2F359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783AE1-E85D-BE88-D566-13A1DD9C8277}"/>
              </a:ext>
            </a:extLst>
          </p:cNvPr>
          <p:cNvSpPr>
            <a:spLocks noGrp="1"/>
          </p:cNvSpPr>
          <p:nvPr>
            <p:ph type="body" idx="1"/>
          </p:nvPr>
        </p:nvSpPr>
        <p:spPr/>
        <p:txBody>
          <a:bodyPr/>
          <a:lstStyle/>
          <a:p>
            <a:r>
              <a:rPr lang="en-AU" sz="1050"/>
              <a:t>Explain that rotation ciphers are one of the ciphers we used in the first slide</a:t>
            </a:r>
          </a:p>
          <a:p>
            <a:endParaRPr lang="en-AU" sz="1050"/>
          </a:p>
          <a:p>
            <a:r>
              <a:rPr lang="en-AU" sz="1050"/>
              <a:t>Explain that substitution ciphers replace letters with other characters, and not necessarily in a programmatic way like the rotation ciphers, an example is the pig pen cipher we used in the first slide as the substitution doesn’t have to use normal letters.</a:t>
            </a:r>
          </a:p>
          <a:p>
            <a:endParaRPr lang="en-AU" sz="1050"/>
          </a:p>
          <a:p>
            <a:r>
              <a:rPr lang="en-AU" sz="1050"/>
              <a:t>Base64 is a common encryption method that will be seen in CTFs because its somewhat easy to decode. It works by converting letters from our limited alphabet of 26 characters, into a new alphabet that has a different amount of characters, and usually include symbols.</a:t>
            </a:r>
          </a:p>
          <a:p>
            <a:endParaRPr lang="en-AU" sz="1050"/>
          </a:p>
          <a:p>
            <a:r>
              <a:rPr lang="en-AU" sz="1050"/>
              <a:t>Finally, touch on RSA and AES, the modern gold standards of encryption. They use some very complex maths to hide messages, usually passwords and other personal data, in a way that’s retrievable.</a:t>
            </a:r>
            <a:br>
              <a:rPr lang="en-AU" sz="1050"/>
            </a:br>
            <a:r>
              <a:rPr lang="en-AU" sz="1050"/>
              <a:t>Often things like passwords go through a process called hashing, which is a type of cryptography, which makes the message unrecoverable from the ciphertext, this is useful for passwords because we don’t care what it is, only that an entered password is the same as the stored password.</a:t>
            </a:r>
          </a:p>
          <a:p>
            <a:r>
              <a:rPr lang="en-AU" sz="1050"/>
              <a:t>But this is much more in depth than we’re going to go today.</a:t>
            </a:r>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a:extLst>
              <a:ext uri="{FF2B5EF4-FFF2-40B4-BE49-F238E27FC236}">
                <a16:creationId xmlns:a16="http://schemas.microsoft.com/office/drawing/2014/main" id="{9A8D841F-6E70-9FC7-18E5-671D27285157}"/>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2245028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06E0C-E3F8-2405-518C-4C9FF4173C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D049B5-9DA2-3ABC-03D5-8D78D2D5AE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FC8F74-D3CE-ADA9-4BA9-3F7110CE0D84}"/>
              </a:ext>
            </a:extLst>
          </p:cNvPr>
          <p:cNvSpPr>
            <a:spLocks noGrp="1"/>
          </p:cNvSpPr>
          <p:nvPr>
            <p:ph type="body" idx="1"/>
          </p:nvPr>
        </p:nvSpPr>
        <p:spPr/>
        <p:txBody>
          <a:bodyPr/>
          <a:lstStyle/>
          <a:p>
            <a:r>
              <a:rPr lang="en-AU" sz="1050"/>
              <a:t>In a CTF you may be asked to do a bit of code reverse engineering to find a flag.</a:t>
            </a:r>
          </a:p>
          <a:p>
            <a:r>
              <a:rPr lang="en-AU" sz="1050" err="1"/>
              <a:t>Heres</a:t>
            </a:r>
            <a:r>
              <a:rPr lang="en-AU" sz="1050"/>
              <a:t> one example of how a flag might be hidden. It might be inline like this, or in a comment, or be more complex and decoded at runtime.</a:t>
            </a:r>
          </a:p>
          <a:p>
            <a:endParaRPr lang="en-AU" sz="1050"/>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a:extLst>
              <a:ext uri="{FF2B5EF4-FFF2-40B4-BE49-F238E27FC236}">
                <a16:creationId xmlns:a16="http://schemas.microsoft.com/office/drawing/2014/main" id="{90DDA735-F882-5064-313F-A8BCB957B8B5}"/>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4159695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4DCD7C-6C6B-96A7-3926-E5EF500DF4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611812-B485-3C89-E2B4-7464D31C3D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37E1AD-B996-268B-610E-FD3D450FDBCA}"/>
              </a:ext>
            </a:extLst>
          </p:cNvPr>
          <p:cNvSpPr>
            <a:spLocks noGrp="1"/>
          </p:cNvSpPr>
          <p:nvPr>
            <p:ph type="body" idx="1"/>
          </p:nvPr>
        </p:nvSpPr>
        <p:spPr/>
        <p:txBody>
          <a:bodyPr/>
          <a:lstStyle/>
          <a:p>
            <a:r>
              <a:rPr lang="en-AU" sz="1050"/>
              <a:t>We’re still using base64 as an example here,</a:t>
            </a:r>
          </a:p>
          <a:p>
            <a:r>
              <a:rPr lang="en-AU" sz="1050"/>
              <a:t>this is in an image file opened in notepad.</a:t>
            </a:r>
          </a:p>
          <a:p>
            <a:r>
              <a:rPr lang="en-AU" sz="1050"/>
              <a:t>Theres space at the bottom of many files where it doesn’t affect the file if you change anything. </a:t>
            </a:r>
          </a:p>
          <a:p>
            <a:r>
              <a:rPr lang="en-AU" sz="1050"/>
              <a:t>Flags are often hidden in the empty space in files.</a:t>
            </a:r>
          </a:p>
          <a:p>
            <a:pPr marL="450850" indent="-273050">
              <a:lnSpc>
                <a:spcPct val="120000"/>
              </a:lnSpc>
              <a:spcBef>
                <a:spcPts val="600"/>
              </a:spcBef>
              <a:buFont typeface="Arial" panose="020B0604020202020204" pitchFamily="34" charset="0"/>
              <a:buChar char="•"/>
            </a:pPr>
            <a:endParaRPr lang="en-US" sz="1050"/>
          </a:p>
        </p:txBody>
      </p:sp>
      <p:sp>
        <p:nvSpPr>
          <p:cNvPr id="4" name="Slide Number Placeholder 3">
            <a:extLst>
              <a:ext uri="{FF2B5EF4-FFF2-40B4-BE49-F238E27FC236}">
                <a16:creationId xmlns:a16="http://schemas.microsoft.com/office/drawing/2014/main" id="{1020A49B-9CF6-B497-01A5-27C5DC56445E}"/>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2B9F8-C386-1945-B19F-FF3C8D1C3150}" type="slidenum">
              <a:rPr kumimoji="0" lang="en-US" sz="1200" b="0" i="0" u="none" strike="noStrike" kern="1200" cap="none" spc="0" normalizeH="0" baseline="0" noProof="0" smtClean="0">
                <a:ln>
                  <a:noFill/>
                </a:ln>
                <a:solidFill>
                  <a:prstClr val="black"/>
                </a:solidFill>
                <a:effectLst/>
                <a:uLnTx/>
                <a:uFillTx/>
                <a:latin typeface="Arial Regular"/>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Arial Regular"/>
              <a:ea typeface="+mn-ea"/>
              <a:cs typeface="+mn-cs"/>
            </a:endParaRPr>
          </a:p>
        </p:txBody>
      </p:sp>
    </p:spTree>
    <p:extLst>
      <p:ext uri="{BB962C8B-B14F-4D97-AF65-F5344CB8AC3E}">
        <p14:creationId xmlns:p14="http://schemas.microsoft.com/office/powerpoint/2010/main" val="1390695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pPr>
              <a:defRPr/>
            </a:pPr>
            <a:fld id="{246B01D2-0D0B-42B6-888B-681B7C7B269C}" type="slidenum">
              <a:rPr lang="en-US" altLang="en-US" smtClean="0"/>
              <a:pPr>
                <a:defRPr/>
              </a:pPr>
              <a:t>7</a:t>
            </a:fld>
            <a:endParaRPr lang="en-US" altLang="en-US"/>
          </a:p>
        </p:txBody>
      </p:sp>
    </p:spTree>
    <p:extLst>
      <p:ext uri="{BB962C8B-B14F-4D97-AF65-F5344CB8AC3E}">
        <p14:creationId xmlns:p14="http://schemas.microsoft.com/office/powerpoint/2010/main" val="686299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E4C0E-D1EA-24E5-A071-F3E5F98154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EDAEE7-CF2E-E380-AAFE-20C7DA0C36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A3533D-6862-536A-DA16-84C84DE2EB0E}"/>
              </a:ext>
            </a:extLst>
          </p:cNvPr>
          <p:cNvSpPr>
            <a:spLocks noGrp="1"/>
          </p:cNvSpPr>
          <p:nvPr>
            <p:ph type="body" idx="1"/>
          </p:nvPr>
        </p:nvSpPr>
        <p:spPr/>
        <p:txBody>
          <a:bodyPr/>
          <a:lstStyle/>
          <a:p>
            <a:endParaRPr lang="en-AU"/>
          </a:p>
        </p:txBody>
      </p:sp>
      <p:sp>
        <p:nvSpPr>
          <p:cNvPr id="4" name="Slide Number Placeholder 3">
            <a:extLst>
              <a:ext uri="{FF2B5EF4-FFF2-40B4-BE49-F238E27FC236}">
                <a16:creationId xmlns:a16="http://schemas.microsoft.com/office/drawing/2014/main" id="{853428BE-8F5D-870B-AD92-7491D29E6021}"/>
              </a:ext>
            </a:extLst>
          </p:cNvPr>
          <p:cNvSpPr>
            <a:spLocks noGrp="1"/>
          </p:cNvSpPr>
          <p:nvPr>
            <p:ph type="sldNum" sz="quarter" idx="10"/>
          </p:nvPr>
        </p:nvSpPr>
        <p:spPr/>
        <p:txBody>
          <a:bodyPr/>
          <a:lstStyle/>
          <a:p>
            <a:pPr>
              <a:defRPr/>
            </a:pPr>
            <a:fld id="{246B01D2-0D0B-42B6-888B-681B7C7B269C}" type="slidenum">
              <a:rPr lang="en-US" altLang="en-US" smtClean="0"/>
              <a:pPr>
                <a:defRPr/>
              </a:pPr>
              <a:t>8</a:t>
            </a:fld>
            <a:endParaRPr lang="en-US" altLang="en-US"/>
          </a:p>
        </p:txBody>
      </p:sp>
    </p:spTree>
    <p:extLst>
      <p:ext uri="{BB962C8B-B14F-4D97-AF65-F5344CB8AC3E}">
        <p14:creationId xmlns:p14="http://schemas.microsoft.com/office/powerpoint/2010/main" val="2305424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pPr>
              <a:defRPr/>
            </a:pPr>
            <a:fld id="{246B01D2-0D0B-42B6-888B-681B7C7B269C}" type="slidenum">
              <a:rPr lang="en-US" altLang="en-US" smtClean="0"/>
              <a:pPr>
                <a:defRPr/>
              </a:pPr>
              <a:t>9</a:t>
            </a:fld>
            <a:endParaRPr lang="en-US" altLang="en-US"/>
          </a:p>
        </p:txBody>
      </p:sp>
    </p:spTree>
    <p:extLst>
      <p:ext uri="{BB962C8B-B14F-4D97-AF65-F5344CB8AC3E}">
        <p14:creationId xmlns:p14="http://schemas.microsoft.com/office/powerpoint/2010/main" val="4995138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_white">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F3201F2-A2C0-D74B-B502-7BC245232E56}"/>
              </a:ext>
            </a:extLst>
          </p:cNvPr>
          <p:cNvSpPr txBox="1">
            <a:spLocks/>
          </p:cNvSpPr>
          <p:nvPr userDrawn="1"/>
        </p:nvSpPr>
        <p:spPr>
          <a:xfrm>
            <a:off x="456141" y="316996"/>
            <a:ext cx="7299372" cy="13292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0" i="0" kern="1200">
                <a:solidFill>
                  <a:schemeClr val="tx1">
                    <a:lumMod val="65000"/>
                    <a:lumOff val="35000"/>
                  </a:schemeClr>
                </a:solidFill>
                <a:latin typeface="Arial Regular"/>
                <a:ea typeface="+mj-ea"/>
                <a:cs typeface="+mj-cs"/>
              </a:defRPr>
            </a:lvl1pPr>
          </a:lstStyle>
          <a:p>
            <a:endParaRPr lang="en-US"/>
          </a:p>
        </p:txBody>
      </p:sp>
      <p:sp>
        <p:nvSpPr>
          <p:cNvPr id="3" name="Content Placeholder 2">
            <a:extLst>
              <a:ext uri="{FF2B5EF4-FFF2-40B4-BE49-F238E27FC236}">
                <a16:creationId xmlns:a16="http://schemas.microsoft.com/office/drawing/2014/main" id="{AAACEA8B-53BA-2E47-ADBC-78B96767CC3A}"/>
              </a:ext>
            </a:extLst>
          </p:cNvPr>
          <p:cNvSpPr>
            <a:spLocks noGrp="1"/>
          </p:cNvSpPr>
          <p:nvPr>
            <p:ph idx="1"/>
          </p:nvPr>
        </p:nvSpPr>
        <p:spPr>
          <a:xfrm>
            <a:off x="839788" y="1808163"/>
            <a:ext cx="11047459" cy="3960812"/>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a:extLst>
              <a:ext uri="{FF2B5EF4-FFF2-40B4-BE49-F238E27FC236}">
                <a16:creationId xmlns:a16="http://schemas.microsoft.com/office/drawing/2014/main" id="{60A30E76-90C8-7347-8345-26B37F2EE9FD}"/>
              </a:ext>
            </a:extLst>
          </p:cNvPr>
          <p:cNvSpPr>
            <a:spLocks noGrp="1"/>
          </p:cNvSpPr>
          <p:nvPr>
            <p:ph type="title" hasCustomPrompt="1"/>
          </p:nvPr>
        </p:nvSpPr>
        <p:spPr>
          <a:xfrm>
            <a:off x="479425" y="800100"/>
            <a:ext cx="7299372" cy="796968"/>
          </a:xfrm>
        </p:spPr>
        <p:txBody>
          <a:bodyPr lIns="0" tIns="0" rIns="0" bIns="0" anchor="t">
            <a:normAutofit/>
          </a:bodyPr>
          <a:lstStyle>
            <a:lvl1pPr>
              <a:defRPr sz="2400" b="1" i="0">
                <a:latin typeface="Arial Regular"/>
              </a:defRPr>
            </a:lvl1pPr>
          </a:lstStyle>
          <a:p>
            <a:r>
              <a:rPr lang="en-US"/>
              <a:t>Click to edit master title style</a:t>
            </a:r>
          </a:p>
        </p:txBody>
      </p:sp>
      <p:pic>
        <p:nvPicPr>
          <p:cNvPr id="8" name="Picture 7">
            <a:extLst>
              <a:ext uri="{FF2B5EF4-FFF2-40B4-BE49-F238E27FC236}">
                <a16:creationId xmlns:a16="http://schemas.microsoft.com/office/drawing/2014/main" id="{207DDEF4-83B9-5548-BF53-3AE1597CC145}"/>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340296773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whit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6C434C-5460-304E-B40B-29A3EC92724C}"/>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2194180582"/>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ngle Column Text" preserve="1" userDrawn="1">
  <p:cSld name="Single Column Text">
    <p:bg>
      <p:bgPr>
        <a:solidFill>
          <a:schemeClr val="lt1"/>
        </a:solidFill>
        <a:effectLst/>
      </p:bgPr>
    </p:bg>
    <p:spTree>
      <p:nvGrpSpPr>
        <p:cNvPr id="1" name="Shape 63"/>
        <p:cNvGrpSpPr/>
        <p:nvPr/>
      </p:nvGrpSpPr>
      <p:grpSpPr>
        <a:xfrm>
          <a:off x="0" y="0"/>
          <a:ext cx="0" cy="0"/>
          <a:chOff x="0" y="0"/>
          <a:chExt cx="0" cy="0"/>
        </a:xfrm>
      </p:grpSpPr>
      <p:sp>
        <p:nvSpPr>
          <p:cNvPr id="65" name="Google Shape;65;p7"/>
          <p:cNvSpPr txBox="1">
            <a:spLocks noGrp="1"/>
          </p:cNvSpPr>
          <p:nvPr>
            <p:ph type="body" idx="2"/>
          </p:nvPr>
        </p:nvSpPr>
        <p:spPr>
          <a:xfrm>
            <a:off x="3287712" y="1808164"/>
            <a:ext cx="8208963" cy="3960812"/>
          </a:xfrm>
          <a:prstGeom prst="rect">
            <a:avLst/>
          </a:prstGeom>
          <a:noFill/>
          <a:ln>
            <a:noFill/>
          </a:ln>
        </p:spPr>
        <p:txBody>
          <a:bodyPr spcFirstLastPara="1" wrap="square" lIns="0" tIns="0" rIns="0" bIns="0" anchor="t" anchorCtr="0"/>
          <a:lstStyle>
            <a:lvl1pPr marL="231775" lvl="0" indent="-22225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5" name="Title 1">
            <a:extLst>
              <a:ext uri="{FF2B5EF4-FFF2-40B4-BE49-F238E27FC236}">
                <a16:creationId xmlns:a16="http://schemas.microsoft.com/office/drawing/2014/main" id="{35E12BFF-E037-B44B-9E24-6E92435970F4}"/>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4" name="Picture 3">
            <a:extLst>
              <a:ext uri="{FF2B5EF4-FFF2-40B4-BE49-F238E27FC236}">
                <a16:creationId xmlns:a16="http://schemas.microsoft.com/office/drawing/2014/main" id="{64D50B93-1EA2-2B48-9D1B-788079B345DD}"/>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188988490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extLst>
    <p:ext uri="{DCECCB84-F9BA-43D5-87BE-67443E8EF086}">
      <p15:sldGuideLst xmlns:p15="http://schemas.microsoft.com/office/powerpoint/2012/main">
        <p15:guide id="1"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6 images &amp; text" preserve="1" userDrawn="1">
  <p:cSld name="2 images &amp; 3 text">
    <p:bg>
      <p:bgPr>
        <a:solidFill>
          <a:schemeClr val="lt1"/>
        </a:solidFill>
        <a:effectLst/>
      </p:bgPr>
    </p:bg>
    <p:spTree>
      <p:nvGrpSpPr>
        <p:cNvPr id="1" name="Shape 81"/>
        <p:cNvGrpSpPr/>
        <p:nvPr/>
      </p:nvGrpSpPr>
      <p:grpSpPr>
        <a:xfrm>
          <a:off x="0" y="0"/>
          <a:ext cx="0" cy="0"/>
          <a:chOff x="0" y="0"/>
          <a:chExt cx="0" cy="0"/>
        </a:xfrm>
      </p:grpSpPr>
      <p:sp>
        <p:nvSpPr>
          <p:cNvPr id="84" name="Google Shape;84;p11"/>
          <p:cNvSpPr>
            <a:spLocks noGrp="1"/>
          </p:cNvSpPr>
          <p:nvPr>
            <p:ph type="pic" idx="2"/>
          </p:nvPr>
        </p:nvSpPr>
        <p:spPr>
          <a:xfrm>
            <a:off x="3287713" y="1808163"/>
            <a:ext cx="3960000" cy="2656295"/>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3" name="Google Shape;84;p11">
            <a:extLst>
              <a:ext uri="{FF2B5EF4-FFF2-40B4-BE49-F238E27FC236}">
                <a16:creationId xmlns:a16="http://schemas.microsoft.com/office/drawing/2014/main" id="{4BAA4B6E-B9FE-D240-A702-1EB467663911}"/>
              </a:ext>
            </a:extLst>
          </p:cNvPr>
          <p:cNvSpPr>
            <a:spLocks noGrp="1"/>
          </p:cNvSpPr>
          <p:nvPr>
            <p:ph type="pic" idx="14"/>
          </p:nvPr>
        </p:nvSpPr>
        <p:spPr>
          <a:xfrm>
            <a:off x="7536675" y="1808163"/>
            <a:ext cx="3960000" cy="2656295"/>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85" name="Google Shape;85;p11"/>
          <p:cNvSpPr txBox="1">
            <a:spLocks noGrp="1"/>
          </p:cNvSpPr>
          <p:nvPr>
            <p:ph type="body" idx="3"/>
          </p:nvPr>
        </p:nvSpPr>
        <p:spPr>
          <a:xfrm>
            <a:off x="839788" y="1808164"/>
            <a:ext cx="2245426" cy="3960811"/>
          </a:xfrm>
          <a:prstGeom prst="rect">
            <a:avLst/>
          </a:prstGeom>
          <a:noFill/>
          <a:ln>
            <a:noFill/>
          </a:ln>
        </p:spPr>
        <p:txBody>
          <a:bodyPr spcFirstLastPara="1" wrap="square" lIns="0" tIns="0" rIns="0" bIns="0" anchor="t" anchorCtr="0"/>
          <a:lstStyle>
            <a:lvl1pPr marL="9525" lvl="0" indent="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7" name="Google Shape;140;p17">
            <a:extLst>
              <a:ext uri="{FF2B5EF4-FFF2-40B4-BE49-F238E27FC236}">
                <a16:creationId xmlns:a16="http://schemas.microsoft.com/office/drawing/2014/main" id="{117A57E1-5C10-4144-8F87-A51036AD7E6E}"/>
              </a:ext>
            </a:extLst>
          </p:cNvPr>
          <p:cNvSpPr txBox="1">
            <a:spLocks noGrp="1"/>
          </p:cNvSpPr>
          <p:nvPr>
            <p:ph type="body" idx="10"/>
          </p:nvPr>
        </p:nvSpPr>
        <p:spPr>
          <a:xfrm>
            <a:off x="3287713" y="4617535"/>
            <a:ext cx="3960000" cy="1151440"/>
          </a:xfrm>
          <a:prstGeom prst="rect">
            <a:avLst/>
          </a:prstGeom>
          <a:noFill/>
          <a:ln>
            <a:noFill/>
          </a:ln>
        </p:spPr>
        <p:txBody>
          <a:bodyPr spcFirstLastPara="1" wrap="square" lIns="0" tIns="0" rIns="0" bIns="0" anchor="t" anchorCtr="0"/>
          <a:lstStyle>
            <a:lvl1pPr marL="7938" lvl="0" indent="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9" name="Google Shape;142;p17">
            <a:extLst>
              <a:ext uri="{FF2B5EF4-FFF2-40B4-BE49-F238E27FC236}">
                <a16:creationId xmlns:a16="http://schemas.microsoft.com/office/drawing/2014/main" id="{D59C4A84-6557-DE4E-826E-493CA1E05C9F}"/>
              </a:ext>
            </a:extLst>
          </p:cNvPr>
          <p:cNvSpPr txBox="1">
            <a:spLocks noGrp="1"/>
          </p:cNvSpPr>
          <p:nvPr>
            <p:ph type="body" idx="12"/>
          </p:nvPr>
        </p:nvSpPr>
        <p:spPr>
          <a:xfrm>
            <a:off x="7536675" y="4617535"/>
            <a:ext cx="3960000" cy="1151440"/>
          </a:xfrm>
          <a:prstGeom prst="rect">
            <a:avLst/>
          </a:prstGeom>
          <a:noFill/>
          <a:ln>
            <a:noFill/>
          </a:ln>
        </p:spPr>
        <p:txBody>
          <a:bodyPr spcFirstLastPara="1" wrap="square" lIns="0" tIns="0" rIns="0" bIns="0" anchor="t" anchorCtr="0"/>
          <a:lstStyle>
            <a:lvl1pPr marL="34925" lvl="0" indent="9525"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1" name="Title 1">
            <a:extLst>
              <a:ext uri="{FF2B5EF4-FFF2-40B4-BE49-F238E27FC236}">
                <a16:creationId xmlns:a16="http://schemas.microsoft.com/office/drawing/2014/main" id="{2C6BECFF-E2F5-444F-B38D-A6D034002A45}"/>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8" name="Picture 7">
            <a:extLst>
              <a:ext uri="{FF2B5EF4-FFF2-40B4-BE49-F238E27FC236}">
                <a16:creationId xmlns:a16="http://schemas.microsoft.com/office/drawing/2014/main" id="{36A106A2-C794-9A40-B810-65C1E121E508}"/>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247096191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4 images &amp; text" preserve="1" userDrawn="1">
  <p:cSld name="5 images &amp; text">
    <p:bg>
      <p:bgPr>
        <a:solidFill>
          <a:schemeClr val="lt1"/>
        </a:solidFill>
        <a:effectLst/>
      </p:bgPr>
    </p:bg>
    <p:spTree>
      <p:nvGrpSpPr>
        <p:cNvPr id="1" name="Shape 149"/>
        <p:cNvGrpSpPr/>
        <p:nvPr/>
      </p:nvGrpSpPr>
      <p:grpSpPr>
        <a:xfrm>
          <a:off x="0" y="0"/>
          <a:ext cx="0" cy="0"/>
          <a:chOff x="0" y="0"/>
          <a:chExt cx="0" cy="0"/>
        </a:xfrm>
      </p:grpSpPr>
      <p:sp>
        <p:nvSpPr>
          <p:cNvPr id="153" name="Google Shape;153;p18"/>
          <p:cNvSpPr>
            <a:spLocks noGrp="1"/>
          </p:cNvSpPr>
          <p:nvPr>
            <p:ph type="pic" idx="2"/>
          </p:nvPr>
        </p:nvSpPr>
        <p:spPr>
          <a:xfrm>
            <a:off x="839788" y="1804348"/>
            <a:ext cx="1980000" cy="1783402"/>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55" name="Google Shape;155;p18"/>
          <p:cNvSpPr>
            <a:spLocks noGrp="1"/>
          </p:cNvSpPr>
          <p:nvPr>
            <p:ph type="pic" idx="3"/>
          </p:nvPr>
        </p:nvSpPr>
        <p:spPr>
          <a:xfrm>
            <a:off x="3009010" y="1804348"/>
            <a:ext cx="1980000" cy="1783402"/>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57" name="Google Shape;157;p18"/>
          <p:cNvSpPr>
            <a:spLocks noGrp="1"/>
          </p:cNvSpPr>
          <p:nvPr>
            <p:ph type="pic" idx="4"/>
          </p:nvPr>
        </p:nvSpPr>
        <p:spPr>
          <a:xfrm>
            <a:off x="5178232" y="1804348"/>
            <a:ext cx="1980000" cy="1783402"/>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59" name="Google Shape;159;p18"/>
          <p:cNvSpPr>
            <a:spLocks noGrp="1"/>
          </p:cNvSpPr>
          <p:nvPr>
            <p:ph type="pic" idx="5"/>
          </p:nvPr>
        </p:nvSpPr>
        <p:spPr>
          <a:xfrm>
            <a:off x="7347454" y="1804348"/>
            <a:ext cx="1980000" cy="1783402"/>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9" name="Google Shape;159;p18">
            <a:extLst>
              <a:ext uri="{FF2B5EF4-FFF2-40B4-BE49-F238E27FC236}">
                <a16:creationId xmlns:a16="http://schemas.microsoft.com/office/drawing/2014/main" id="{D965CE96-3D7B-244D-B891-7BF47A1FCDD3}"/>
              </a:ext>
            </a:extLst>
          </p:cNvPr>
          <p:cNvSpPr>
            <a:spLocks noGrp="1"/>
          </p:cNvSpPr>
          <p:nvPr>
            <p:ph type="pic" idx="11"/>
          </p:nvPr>
        </p:nvSpPr>
        <p:spPr>
          <a:xfrm>
            <a:off x="9516675" y="1808163"/>
            <a:ext cx="1980000" cy="1783402"/>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60" name="Google Shape;160;p18"/>
          <p:cNvSpPr txBox="1">
            <a:spLocks noGrp="1"/>
          </p:cNvSpPr>
          <p:nvPr>
            <p:ph type="body" idx="6"/>
          </p:nvPr>
        </p:nvSpPr>
        <p:spPr>
          <a:xfrm>
            <a:off x="839788" y="3797928"/>
            <a:ext cx="1980000" cy="1981603"/>
          </a:xfrm>
          <a:prstGeom prst="rect">
            <a:avLst/>
          </a:prstGeom>
          <a:noFill/>
          <a:ln>
            <a:noFill/>
          </a:ln>
        </p:spPr>
        <p:txBody>
          <a:bodyPr spcFirstLastPara="1" wrap="square" lIns="0" tIns="0" rIns="0" bIns="0" anchor="t" anchorCtr="0"/>
          <a:lstStyle>
            <a:lvl1pPr marL="44450" lvl="0" indent="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600"/>
              <a:buFont typeface="Arial"/>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61" name="Google Shape;161;p18"/>
          <p:cNvSpPr txBox="1">
            <a:spLocks noGrp="1"/>
          </p:cNvSpPr>
          <p:nvPr>
            <p:ph type="body" idx="7"/>
          </p:nvPr>
        </p:nvSpPr>
        <p:spPr>
          <a:xfrm>
            <a:off x="3009010" y="3797928"/>
            <a:ext cx="1980000" cy="1981603"/>
          </a:xfrm>
          <a:prstGeom prst="rect">
            <a:avLst/>
          </a:prstGeom>
          <a:noFill/>
          <a:ln>
            <a:noFill/>
          </a:ln>
        </p:spPr>
        <p:txBody>
          <a:bodyPr spcFirstLastPara="1" wrap="square" lIns="0" tIns="0" rIns="0" bIns="0" anchor="t" anchorCtr="0"/>
          <a:lstStyle>
            <a:lvl1pPr marL="34925" lvl="0" indent="9525"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62" name="Google Shape;162;p18"/>
          <p:cNvSpPr txBox="1">
            <a:spLocks noGrp="1"/>
          </p:cNvSpPr>
          <p:nvPr>
            <p:ph type="body" idx="8"/>
          </p:nvPr>
        </p:nvSpPr>
        <p:spPr>
          <a:xfrm>
            <a:off x="5178232" y="3797927"/>
            <a:ext cx="1980000" cy="1981603"/>
          </a:xfrm>
          <a:prstGeom prst="rect">
            <a:avLst/>
          </a:prstGeom>
          <a:noFill/>
          <a:ln>
            <a:noFill/>
          </a:ln>
        </p:spPr>
        <p:txBody>
          <a:bodyPr spcFirstLastPara="1" wrap="square" lIns="0" tIns="0" rIns="0" bIns="0" anchor="t" anchorCtr="0"/>
          <a:lstStyle>
            <a:lvl1pPr marL="34925" lvl="0" indent="-26988"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63" name="Google Shape;163;p18"/>
          <p:cNvSpPr txBox="1">
            <a:spLocks noGrp="1"/>
          </p:cNvSpPr>
          <p:nvPr>
            <p:ph type="body" idx="9"/>
          </p:nvPr>
        </p:nvSpPr>
        <p:spPr>
          <a:xfrm>
            <a:off x="7347454" y="3797928"/>
            <a:ext cx="1980000" cy="1981603"/>
          </a:xfrm>
          <a:prstGeom prst="rect">
            <a:avLst/>
          </a:prstGeom>
          <a:noFill/>
          <a:ln>
            <a:noFill/>
          </a:ln>
        </p:spPr>
        <p:txBody>
          <a:bodyPr spcFirstLastPara="1" wrap="square" lIns="0" tIns="0" rIns="0" bIns="0" anchor="t" anchorCtr="0"/>
          <a:lstStyle>
            <a:lvl1pPr marL="7938" lvl="0" indent="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20" name="Google Shape;163;p18">
            <a:extLst>
              <a:ext uri="{FF2B5EF4-FFF2-40B4-BE49-F238E27FC236}">
                <a16:creationId xmlns:a16="http://schemas.microsoft.com/office/drawing/2014/main" id="{9BDDE41B-1557-844C-9075-8D83A363D562}"/>
              </a:ext>
            </a:extLst>
          </p:cNvPr>
          <p:cNvSpPr txBox="1">
            <a:spLocks noGrp="1"/>
          </p:cNvSpPr>
          <p:nvPr>
            <p:ph type="body" idx="12"/>
          </p:nvPr>
        </p:nvSpPr>
        <p:spPr>
          <a:xfrm>
            <a:off x="9516675" y="3801743"/>
            <a:ext cx="1980000" cy="1981603"/>
          </a:xfrm>
          <a:prstGeom prst="rect">
            <a:avLst/>
          </a:prstGeom>
          <a:noFill/>
          <a:ln>
            <a:noFill/>
          </a:ln>
        </p:spPr>
        <p:txBody>
          <a:bodyPr spcFirstLastPara="1" wrap="square" lIns="0" tIns="0" rIns="0" bIns="0" anchor="t" anchorCtr="0"/>
          <a:lstStyle>
            <a:lvl1pPr marL="7938" lvl="0" indent="0" algn="l">
              <a:lnSpc>
                <a:spcPct val="100000"/>
              </a:lnSpc>
              <a:spcBef>
                <a:spcPts val="0"/>
              </a:spcBef>
              <a:spcAft>
                <a:spcPts val="0"/>
              </a:spcAft>
              <a:buClr>
                <a:schemeClr val="dk1"/>
              </a:buClr>
              <a:buSzPts val="1800"/>
              <a:buNone/>
              <a:tabLst/>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endParaRPr/>
          </a:p>
        </p:txBody>
      </p:sp>
      <p:sp>
        <p:nvSpPr>
          <p:cNvPr id="14" name="Title 1">
            <a:extLst>
              <a:ext uri="{FF2B5EF4-FFF2-40B4-BE49-F238E27FC236}">
                <a16:creationId xmlns:a16="http://schemas.microsoft.com/office/drawing/2014/main" id="{A03D361C-6569-B843-A6D9-5D6F2EB96468}"/>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13" name="Picture 12">
            <a:extLst>
              <a:ext uri="{FF2B5EF4-FFF2-40B4-BE49-F238E27FC236}">
                <a16:creationId xmlns:a16="http://schemas.microsoft.com/office/drawing/2014/main" id="{69145A99-1A9D-C74B-91B2-25D488B1660D}"/>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288907945"/>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 images &amp; text" preserve="1" userDrawn="1">
  <p:cSld name="6 images">
    <p:bg>
      <p:bgPr>
        <a:solidFill>
          <a:schemeClr val="lt1"/>
        </a:solidFill>
        <a:effectLst/>
      </p:bgPr>
    </p:bg>
    <p:spTree>
      <p:nvGrpSpPr>
        <p:cNvPr id="1" name="Shape 149"/>
        <p:cNvGrpSpPr/>
        <p:nvPr/>
      </p:nvGrpSpPr>
      <p:grpSpPr>
        <a:xfrm>
          <a:off x="0" y="0"/>
          <a:ext cx="0" cy="0"/>
          <a:chOff x="0" y="0"/>
          <a:chExt cx="0" cy="0"/>
        </a:xfrm>
      </p:grpSpPr>
      <p:sp>
        <p:nvSpPr>
          <p:cNvPr id="19" name="Google Shape;153;p18">
            <a:extLst>
              <a:ext uri="{FF2B5EF4-FFF2-40B4-BE49-F238E27FC236}">
                <a16:creationId xmlns:a16="http://schemas.microsoft.com/office/drawing/2014/main" id="{291C3C06-7527-7B43-B83D-A4846D2B0936}"/>
              </a:ext>
            </a:extLst>
          </p:cNvPr>
          <p:cNvSpPr>
            <a:spLocks noGrp="1"/>
          </p:cNvSpPr>
          <p:nvPr>
            <p:ph type="pic" idx="2"/>
          </p:nvPr>
        </p:nvSpPr>
        <p:spPr>
          <a:xfrm>
            <a:off x="839788" y="1808163"/>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1" name="Title 1">
            <a:extLst>
              <a:ext uri="{FF2B5EF4-FFF2-40B4-BE49-F238E27FC236}">
                <a16:creationId xmlns:a16="http://schemas.microsoft.com/office/drawing/2014/main" id="{0C406C01-AA2B-504C-BE4F-CFA2EBEAA850}"/>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sp>
        <p:nvSpPr>
          <p:cNvPr id="9" name="Google Shape;153;p18">
            <a:extLst>
              <a:ext uri="{FF2B5EF4-FFF2-40B4-BE49-F238E27FC236}">
                <a16:creationId xmlns:a16="http://schemas.microsoft.com/office/drawing/2014/main" id="{67A22BB3-0536-744C-94EA-D42F9F79BFEA}"/>
              </a:ext>
            </a:extLst>
          </p:cNvPr>
          <p:cNvSpPr>
            <a:spLocks noGrp="1"/>
          </p:cNvSpPr>
          <p:nvPr>
            <p:ph type="pic" idx="10"/>
          </p:nvPr>
        </p:nvSpPr>
        <p:spPr>
          <a:xfrm>
            <a:off x="839788" y="3896975"/>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0" name="Google Shape;153;p18">
            <a:extLst>
              <a:ext uri="{FF2B5EF4-FFF2-40B4-BE49-F238E27FC236}">
                <a16:creationId xmlns:a16="http://schemas.microsoft.com/office/drawing/2014/main" id="{5C4FC1BE-E8B9-5040-8BE7-6CA0A043563D}"/>
              </a:ext>
            </a:extLst>
          </p:cNvPr>
          <p:cNvSpPr>
            <a:spLocks noGrp="1"/>
          </p:cNvSpPr>
          <p:nvPr>
            <p:ph type="pic" idx="11"/>
          </p:nvPr>
        </p:nvSpPr>
        <p:spPr>
          <a:xfrm>
            <a:off x="8076675" y="1808163"/>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2" name="Google Shape;153;p18">
            <a:extLst>
              <a:ext uri="{FF2B5EF4-FFF2-40B4-BE49-F238E27FC236}">
                <a16:creationId xmlns:a16="http://schemas.microsoft.com/office/drawing/2014/main" id="{841A038B-1DE6-DC49-B6DF-12F1B20F8FD3}"/>
              </a:ext>
            </a:extLst>
          </p:cNvPr>
          <p:cNvSpPr>
            <a:spLocks noGrp="1"/>
          </p:cNvSpPr>
          <p:nvPr>
            <p:ph type="pic" idx="12"/>
          </p:nvPr>
        </p:nvSpPr>
        <p:spPr>
          <a:xfrm>
            <a:off x="8076675" y="3896975"/>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3" name="Google Shape;153;p18">
            <a:extLst>
              <a:ext uri="{FF2B5EF4-FFF2-40B4-BE49-F238E27FC236}">
                <a16:creationId xmlns:a16="http://schemas.microsoft.com/office/drawing/2014/main" id="{37C255D8-2783-F64D-AA0A-FDA34ED6B683}"/>
              </a:ext>
            </a:extLst>
          </p:cNvPr>
          <p:cNvSpPr>
            <a:spLocks noGrp="1"/>
          </p:cNvSpPr>
          <p:nvPr>
            <p:ph type="pic" idx="13"/>
          </p:nvPr>
        </p:nvSpPr>
        <p:spPr>
          <a:xfrm>
            <a:off x="4458231" y="1808163"/>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4" name="Google Shape;153;p18">
            <a:extLst>
              <a:ext uri="{FF2B5EF4-FFF2-40B4-BE49-F238E27FC236}">
                <a16:creationId xmlns:a16="http://schemas.microsoft.com/office/drawing/2014/main" id="{1B2DCC01-9B6C-284E-ADBC-87A0CC596114}"/>
              </a:ext>
            </a:extLst>
          </p:cNvPr>
          <p:cNvSpPr>
            <a:spLocks noGrp="1"/>
          </p:cNvSpPr>
          <p:nvPr>
            <p:ph type="pic" idx="14"/>
          </p:nvPr>
        </p:nvSpPr>
        <p:spPr>
          <a:xfrm>
            <a:off x="4458231" y="3896975"/>
            <a:ext cx="3420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pic>
        <p:nvPicPr>
          <p:cNvPr id="15" name="Picture 14">
            <a:extLst>
              <a:ext uri="{FF2B5EF4-FFF2-40B4-BE49-F238E27FC236}">
                <a16:creationId xmlns:a16="http://schemas.microsoft.com/office/drawing/2014/main" id="{CAF78DDB-C73D-9447-9419-D56C0781A28D}"/>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1991382961"/>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 images &amp; text" preserve="1" userDrawn="1">
  <p:cSld name="8 images">
    <p:bg>
      <p:bgPr>
        <a:solidFill>
          <a:schemeClr val="lt1"/>
        </a:solidFill>
        <a:effectLst/>
      </p:bgPr>
    </p:bg>
    <p:spTree>
      <p:nvGrpSpPr>
        <p:cNvPr id="1" name="Shape 149"/>
        <p:cNvGrpSpPr/>
        <p:nvPr/>
      </p:nvGrpSpPr>
      <p:grpSpPr>
        <a:xfrm>
          <a:off x="0" y="0"/>
          <a:ext cx="0" cy="0"/>
          <a:chOff x="0" y="0"/>
          <a:chExt cx="0" cy="0"/>
        </a:xfrm>
      </p:grpSpPr>
      <p:sp>
        <p:nvSpPr>
          <p:cNvPr id="19" name="Google Shape;153;p18">
            <a:extLst>
              <a:ext uri="{FF2B5EF4-FFF2-40B4-BE49-F238E27FC236}">
                <a16:creationId xmlns:a16="http://schemas.microsoft.com/office/drawing/2014/main" id="{291C3C06-7527-7B43-B83D-A4846D2B0936}"/>
              </a:ext>
            </a:extLst>
          </p:cNvPr>
          <p:cNvSpPr>
            <a:spLocks noGrp="1"/>
          </p:cNvSpPr>
          <p:nvPr>
            <p:ph type="pic" idx="2"/>
          </p:nvPr>
        </p:nvSpPr>
        <p:spPr>
          <a:xfrm>
            <a:off x="839788" y="1808163"/>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34" name="Title 1">
            <a:extLst>
              <a:ext uri="{FF2B5EF4-FFF2-40B4-BE49-F238E27FC236}">
                <a16:creationId xmlns:a16="http://schemas.microsoft.com/office/drawing/2014/main" id="{502E5AB4-655C-C142-8A6D-98294B37067F}"/>
              </a:ext>
            </a:extLst>
          </p:cNvPr>
          <p:cNvSpPr>
            <a:spLocks noGrp="1"/>
          </p:cNvSpPr>
          <p:nvPr>
            <p:ph type="title" hasCustomPrompt="1"/>
          </p:nvPr>
        </p:nvSpPr>
        <p:spPr>
          <a:xfrm>
            <a:off x="479425" y="800100"/>
            <a:ext cx="7299372" cy="791251"/>
          </a:xfrm>
        </p:spPr>
        <p:txBody>
          <a:bodyPr>
            <a:normAutofit/>
          </a:bodyPr>
          <a:lstStyle>
            <a:lvl1pPr>
              <a:defRPr sz="2400" b="1" i="0">
                <a:latin typeface="Arial Regular"/>
              </a:defRPr>
            </a:lvl1pPr>
          </a:lstStyle>
          <a:p>
            <a:r>
              <a:rPr lang="en-US"/>
              <a:t>Click to edit master title style</a:t>
            </a:r>
          </a:p>
        </p:txBody>
      </p:sp>
      <p:sp>
        <p:nvSpPr>
          <p:cNvPr id="11" name="Google Shape;153;p18">
            <a:extLst>
              <a:ext uri="{FF2B5EF4-FFF2-40B4-BE49-F238E27FC236}">
                <a16:creationId xmlns:a16="http://schemas.microsoft.com/office/drawing/2014/main" id="{5E9341E7-6A31-2E43-BB6B-87AD0E80124C}"/>
              </a:ext>
            </a:extLst>
          </p:cNvPr>
          <p:cNvSpPr>
            <a:spLocks noGrp="1"/>
          </p:cNvSpPr>
          <p:nvPr>
            <p:ph type="pic" idx="10"/>
          </p:nvPr>
        </p:nvSpPr>
        <p:spPr>
          <a:xfrm>
            <a:off x="9012675" y="1808163"/>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2" name="Google Shape;153;p18">
            <a:extLst>
              <a:ext uri="{FF2B5EF4-FFF2-40B4-BE49-F238E27FC236}">
                <a16:creationId xmlns:a16="http://schemas.microsoft.com/office/drawing/2014/main" id="{1497D435-9318-A44F-BAEB-D1FA0CBD02E5}"/>
              </a:ext>
            </a:extLst>
          </p:cNvPr>
          <p:cNvSpPr>
            <a:spLocks noGrp="1"/>
          </p:cNvSpPr>
          <p:nvPr>
            <p:ph type="pic" idx="11"/>
          </p:nvPr>
        </p:nvSpPr>
        <p:spPr>
          <a:xfrm>
            <a:off x="3564084" y="1812781"/>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3" name="Google Shape;153;p18">
            <a:extLst>
              <a:ext uri="{FF2B5EF4-FFF2-40B4-BE49-F238E27FC236}">
                <a16:creationId xmlns:a16="http://schemas.microsoft.com/office/drawing/2014/main" id="{AE04CD2B-DA2A-0943-8C98-74564B76B1AB}"/>
              </a:ext>
            </a:extLst>
          </p:cNvPr>
          <p:cNvSpPr>
            <a:spLocks noGrp="1"/>
          </p:cNvSpPr>
          <p:nvPr>
            <p:ph type="pic" idx="12"/>
          </p:nvPr>
        </p:nvSpPr>
        <p:spPr>
          <a:xfrm>
            <a:off x="6288380" y="1808163"/>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4" name="Google Shape;153;p18">
            <a:extLst>
              <a:ext uri="{FF2B5EF4-FFF2-40B4-BE49-F238E27FC236}">
                <a16:creationId xmlns:a16="http://schemas.microsoft.com/office/drawing/2014/main" id="{BF4C2440-6D95-6A4F-8BDF-8F8031972479}"/>
              </a:ext>
            </a:extLst>
          </p:cNvPr>
          <p:cNvSpPr>
            <a:spLocks noGrp="1"/>
          </p:cNvSpPr>
          <p:nvPr>
            <p:ph type="pic" idx="13"/>
          </p:nvPr>
        </p:nvSpPr>
        <p:spPr>
          <a:xfrm>
            <a:off x="839788" y="3896975"/>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5" name="Google Shape;153;p18">
            <a:extLst>
              <a:ext uri="{FF2B5EF4-FFF2-40B4-BE49-F238E27FC236}">
                <a16:creationId xmlns:a16="http://schemas.microsoft.com/office/drawing/2014/main" id="{36E6A992-7449-534D-860E-A5B8D466D9C0}"/>
              </a:ext>
            </a:extLst>
          </p:cNvPr>
          <p:cNvSpPr>
            <a:spLocks noGrp="1"/>
          </p:cNvSpPr>
          <p:nvPr>
            <p:ph type="pic" idx="14"/>
          </p:nvPr>
        </p:nvSpPr>
        <p:spPr>
          <a:xfrm>
            <a:off x="9012675" y="3896975"/>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6" name="Google Shape;153;p18">
            <a:extLst>
              <a:ext uri="{FF2B5EF4-FFF2-40B4-BE49-F238E27FC236}">
                <a16:creationId xmlns:a16="http://schemas.microsoft.com/office/drawing/2014/main" id="{2304FABA-AA97-B647-8E9F-E1629F061840}"/>
              </a:ext>
            </a:extLst>
          </p:cNvPr>
          <p:cNvSpPr>
            <a:spLocks noGrp="1"/>
          </p:cNvSpPr>
          <p:nvPr>
            <p:ph type="pic" idx="15"/>
          </p:nvPr>
        </p:nvSpPr>
        <p:spPr>
          <a:xfrm>
            <a:off x="3564084" y="3901593"/>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sp>
        <p:nvSpPr>
          <p:cNvPr id="17" name="Google Shape;153;p18">
            <a:extLst>
              <a:ext uri="{FF2B5EF4-FFF2-40B4-BE49-F238E27FC236}">
                <a16:creationId xmlns:a16="http://schemas.microsoft.com/office/drawing/2014/main" id="{EEDB982C-B79F-DE44-A1C3-EAAC2B533A02}"/>
              </a:ext>
            </a:extLst>
          </p:cNvPr>
          <p:cNvSpPr>
            <a:spLocks noGrp="1"/>
          </p:cNvSpPr>
          <p:nvPr>
            <p:ph type="pic" idx="16"/>
          </p:nvPr>
        </p:nvSpPr>
        <p:spPr>
          <a:xfrm>
            <a:off x="6288380" y="3896975"/>
            <a:ext cx="2484000" cy="1872000"/>
          </a:xfrm>
          <a:prstGeom prst="rect">
            <a:avLst/>
          </a:prstGeom>
          <a:solidFill>
            <a:srgbClr val="F2F2F2"/>
          </a:solidFill>
          <a:ln>
            <a:noFill/>
          </a:ln>
        </p:spPr>
        <p:txBody>
          <a:bodyPr spcFirstLastPara="1" wrap="square" lIns="0" tIns="0" rIns="0" bIns="0" anchor="ctr" anchorCtr="0"/>
          <a:lstStyle>
            <a:lvl1pPr marR="0" lvl="0" algn="ctr" rtl="0">
              <a:lnSpc>
                <a:spcPct val="100000"/>
              </a:lnSpc>
              <a:spcBef>
                <a:spcPts val="16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R="0" lvl="2"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1600"/>
              <a:buFont typeface="Century Gothic"/>
              <a:buChar char="−"/>
              <a:defRPr sz="16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R="0" lvl="8" algn="l" rtl="0">
              <a:lnSpc>
                <a:spcPct val="100000"/>
              </a:lnSpc>
              <a:spcBef>
                <a:spcPts val="800"/>
              </a:spcBef>
              <a:spcAft>
                <a:spcPts val="0"/>
              </a:spcAft>
              <a:buClr>
                <a:schemeClr val="dk1"/>
              </a:buClr>
              <a:buSzPts val="2133"/>
              <a:buFont typeface="Arial"/>
              <a:buNone/>
              <a:defRPr sz="2133" b="0" i="0" u="none" strike="noStrike" cap="none">
                <a:solidFill>
                  <a:schemeClr val="dk1"/>
                </a:solidFill>
                <a:latin typeface="Arial"/>
                <a:ea typeface="Arial"/>
                <a:cs typeface="Arial"/>
                <a:sym typeface="Arial"/>
              </a:defRPr>
            </a:lvl9pPr>
          </a:lstStyle>
          <a:p>
            <a:endParaRPr/>
          </a:p>
        </p:txBody>
      </p:sp>
      <p:pic>
        <p:nvPicPr>
          <p:cNvPr id="18" name="Picture 17">
            <a:extLst>
              <a:ext uri="{FF2B5EF4-FFF2-40B4-BE49-F238E27FC236}">
                <a16:creationId xmlns:a16="http://schemas.microsoft.com/office/drawing/2014/main" id="{85D611EB-0B58-8B40-B6DF-DF40701F9432}"/>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1838280659"/>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1228724-7D6F-B14B-BFED-CF91B6E70D0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pic>
        <p:nvPicPr>
          <p:cNvPr id="8" name="Picture 7">
            <a:extLst>
              <a:ext uri="{FF2B5EF4-FFF2-40B4-BE49-F238E27FC236}">
                <a16:creationId xmlns:a16="http://schemas.microsoft.com/office/drawing/2014/main" id="{418AAB8A-8B34-4C4F-A128-97D29A58CE02}"/>
              </a:ext>
            </a:extLst>
          </p:cNvPr>
          <p:cNvPicPr>
            <a:picLocks noChangeAspect="1"/>
          </p:cNvPicPr>
          <p:nvPr userDrawn="1"/>
        </p:nvPicPr>
        <p:blipFill rotWithShape="1">
          <a:blip r:embed="rId3"/>
          <a:srcRect t="81162"/>
          <a:stretch/>
        </p:blipFill>
        <p:spPr>
          <a:xfrm>
            <a:off x="0" y="5560290"/>
            <a:ext cx="12192000" cy="1290573"/>
          </a:xfrm>
          <a:prstGeom prst="rect">
            <a:avLst/>
          </a:prstGeom>
        </p:spPr>
      </p:pic>
      <p:sp>
        <p:nvSpPr>
          <p:cNvPr id="4" name="Google Shape;65;p7"/>
          <p:cNvSpPr txBox="1">
            <a:spLocks noGrp="1"/>
          </p:cNvSpPr>
          <p:nvPr>
            <p:ph type="body" idx="2" hasCustomPrompt="1"/>
          </p:nvPr>
        </p:nvSpPr>
        <p:spPr>
          <a:xfrm>
            <a:off x="3287712" y="1808164"/>
            <a:ext cx="8208963" cy="3245099"/>
          </a:xfrm>
          <a:prstGeom prst="rect">
            <a:avLst/>
          </a:prstGeom>
          <a:noFill/>
          <a:ln>
            <a:noFill/>
          </a:ln>
        </p:spPr>
        <p:txBody>
          <a:bodyPr spcFirstLastPara="1" wrap="square" lIns="0" tIns="0" rIns="0" bIns="0" anchor="b" anchorCtr="0">
            <a:normAutofit/>
          </a:bodyPr>
          <a:lstStyle>
            <a:lvl1pPr marL="0" lvl="0" indent="9525" algn="l">
              <a:lnSpc>
                <a:spcPct val="100000"/>
              </a:lnSpc>
              <a:spcBef>
                <a:spcPts val="0"/>
              </a:spcBef>
              <a:spcAft>
                <a:spcPts val="0"/>
              </a:spcAft>
              <a:buClr>
                <a:schemeClr val="dk1"/>
              </a:buClr>
              <a:buSzPts val="1800"/>
              <a:buNone/>
              <a:tabLst/>
              <a:defRPr sz="2000" i="1" baseline="0">
                <a:solidFill>
                  <a:schemeClr val="bg2"/>
                </a:solidFill>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r>
              <a:rPr lang="en-US"/>
              <a:t>Section Break</a:t>
            </a:r>
            <a:endParaRPr/>
          </a:p>
        </p:txBody>
      </p:sp>
      <p:sp>
        <p:nvSpPr>
          <p:cNvPr id="5" name="Title 1">
            <a:extLst>
              <a:ext uri="{FF2B5EF4-FFF2-40B4-BE49-F238E27FC236}">
                <a16:creationId xmlns:a16="http://schemas.microsoft.com/office/drawing/2014/main" id="{35E12BFF-E037-B44B-9E24-6E92435970F4}"/>
              </a:ext>
            </a:extLst>
          </p:cNvPr>
          <p:cNvSpPr>
            <a:spLocks noGrp="1"/>
          </p:cNvSpPr>
          <p:nvPr>
            <p:ph type="title" hasCustomPrompt="1"/>
          </p:nvPr>
        </p:nvSpPr>
        <p:spPr>
          <a:xfrm>
            <a:off x="473075" y="800100"/>
            <a:ext cx="7299372" cy="859599"/>
          </a:xfrm>
        </p:spPr>
        <p:txBody>
          <a:bodyPr lIns="0" tIns="0" rIns="0" bIns="0">
            <a:normAutofit/>
          </a:bodyPr>
          <a:lstStyle>
            <a:lvl1pPr>
              <a:defRPr sz="3200" b="1" i="0">
                <a:latin typeface="Arial Regular"/>
              </a:defRPr>
            </a:lvl1pPr>
          </a:lstStyle>
          <a:p>
            <a:r>
              <a:rPr lang="en-US"/>
              <a:t>Click to edit master title style</a:t>
            </a:r>
          </a:p>
        </p:txBody>
      </p:sp>
      <p:sp>
        <p:nvSpPr>
          <p:cNvPr id="6" name="Google Shape;65;p7"/>
          <p:cNvSpPr txBox="1">
            <a:spLocks noGrp="1"/>
          </p:cNvSpPr>
          <p:nvPr>
            <p:ph type="body" idx="10" hasCustomPrompt="1"/>
          </p:nvPr>
        </p:nvSpPr>
        <p:spPr>
          <a:xfrm>
            <a:off x="3301230" y="5053263"/>
            <a:ext cx="8208963" cy="730999"/>
          </a:xfrm>
          <a:prstGeom prst="rect">
            <a:avLst/>
          </a:prstGeom>
          <a:noFill/>
          <a:ln>
            <a:noFill/>
          </a:ln>
        </p:spPr>
        <p:txBody>
          <a:bodyPr spcFirstLastPara="1" wrap="square" lIns="0" tIns="0" rIns="0" bIns="0" anchor="b" anchorCtr="0"/>
          <a:lstStyle>
            <a:lvl1pPr marL="231775" lvl="0" indent="-222250" algn="l">
              <a:lnSpc>
                <a:spcPct val="100000"/>
              </a:lnSpc>
              <a:spcBef>
                <a:spcPts val="0"/>
              </a:spcBef>
              <a:spcAft>
                <a:spcPts val="0"/>
              </a:spcAft>
              <a:buClr>
                <a:schemeClr val="dk1"/>
              </a:buClr>
              <a:buSzPts val="1800"/>
              <a:buNone/>
              <a:tabLst/>
              <a:defRPr baseline="0">
                <a:solidFill>
                  <a:schemeClr val="bg1"/>
                </a:solidFill>
              </a:defRPr>
            </a:lvl1pPr>
            <a:lvl2pPr marL="914400" lvl="1" indent="-228600" algn="l">
              <a:lnSpc>
                <a:spcPct val="100000"/>
              </a:lnSpc>
              <a:spcBef>
                <a:spcPts val="1333"/>
              </a:spcBef>
              <a:spcAft>
                <a:spcPts val="0"/>
              </a:spcAft>
              <a:buSzPts val="1800"/>
              <a:buNone/>
              <a:defRPr/>
            </a:lvl2pPr>
            <a:lvl3pPr marL="1371600" lvl="2" indent="-342900" algn="l">
              <a:lnSpc>
                <a:spcPct val="100000"/>
              </a:lnSpc>
              <a:spcBef>
                <a:spcPts val="400"/>
              </a:spcBef>
              <a:spcAft>
                <a:spcPts val="0"/>
              </a:spcAft>
              <a:buSzPts val="1800"/>
              <a:buChar char="•"/>
              <a:defRPr/>
            </a:lvl3pPr>
            <a:lvl4pPr marL="1828800" lvl="3" indent="-342900" algn="l">
              <a:lnSpc>
                <a:spcPct val="100000"/>
              </a:lnSpc>
              <a:spcBef>
                <a:spcPts val="400"/>
              </a:spcBef>
              <a:spcAft>
                <a:spcPts val="0"/>
              </a:spcAft>
              <a:buClr>
                <a:schemeClr val="dk1"/>
              </a:buClr>
              <a:buSzPts val="1800"/>
              <a:buChar char="−"/>
              <a:defRPr/>
            </a:lvl4pPr>
            <a:lvl5pPr marL="2286000" lvl="4" indent="-342900" algn="l">
              <a:lnSpc>
                <a:spcPct val="100000"/>
              </a:lnSpc>
              <a:spcBef>
                <a:spcPts val="400"/>
              </a:spcBef>
              <a:spcAft>
                <a:spcPts val="0"/>
              </a:spcAft>
              <a:buClr>
                <a:schemeClr val="dk1"/>
              </a:buClr>
              <a:buSzPts val="1800"/>
              <a:buChar char="−"/>
              <a:defRPr/>
            </a:lvl5pPr>
            <a:lvl6pPr marL="2743200" lvl="5" indent="-342900" algn="l">
              <a:lnSpc>
                <a:spcPct val="100000"/>
              </a:lnSpc>
              <a:spcBef>
                <a:spcPts val="400"/>
              </a:spcBef>
              <a:spcAft>
                <a:spcPts val="0"/>
              </a:spcAft>
              <a:buClr>
                <a:schemeClr val="dk1"/>
              </a:buClr>
              <a:buSzPts val="1800"/>
              <a:buChar char="•"/>
              <a:defRPr/>
            </a:lvl6pPr>
            <a:lvl7pPr marL="3200400" lvl="6" indent="-342900" algn="l">
              <a:lnSpc>
                <a:spcPct val="100000"/>
              </a:lnSpc>
              <a:spcBef>
                <a:spcPts val="400"/>
              </a:spcBef>
              <a:spcAft>
                <a:spcPts val="0"/>
              </a:spcAft>
              <a:buClr>
                <a:schemeClr val="dk1"/>
              </a:buClr>
              <a:buSzPts val="1800"/>
              <a:buChar char="•"/>
              <a:defRPr/>
            </a:lvl7pPr>
            <a:lvl8pPr marL="3657600" lvl="7" indent="-342900" algn="l">
              <a:lnSpc>
                <a:spcPct val="100000"/>
              </a:lnSpc>
              <a:spcBef>
                <a:spcPts val="400"/>
              </a:spcBef>
              <a:spcAft>
                <a:spcPts val="0"/>
              </a:spcAft>
              <a:buClr>
                <a:schemeClr val="dk1"/>
              </a:buClr>
              <a:buSzPts val="1800"/>
              <a:buChar char="•"/>
              <a:defRPr/>
            </a:lvl8pPr>
            <a:lvl9pPr marL="4114800" lvl="8" indent="-228600" algn="l">
              <a:lnSpc>
                <a:spcPct val="100000"/>
              </a:lnSpc>
              <a:spcBef>
                <a:spcPts val="800"/>
              </a:spcBef>
              <a:spcAft>
                <a:spcPts val="0"/>
              </a:spcAft>
              <a:buClr>
                <a:schemeClr val="dk1"/>
              </a:buClr>
              <a:buSzPts val="1800"/>
              <a:buNone/>
              <a:defRPr/>
            </a:lvl9pPr>
          </a:lstStyle>
          <a:p>
            <a:r>
              <a:rPr lang="en-US"/>
              <a:t>Insert Name</a:t>
            </a:r>
            <a:endParaRPr/>
          </a:p>
        </p:txBody>
      </p:sp>
    </p:spTree>
    <p:extLst>
      <p:ext uri="{BB962C8B-B14F-4D97-AF65-F5344CB8AC3E}">
        <p14:creationId xmlns:p14="http://schemas.microsoft.com/office/powerpoint/2010/main" val="764942750"/>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extLst>
    <p:ext uri="{DCECCB84-F9BA-43D5-87BE-67443E8EF086}">
      <p15:sldGuideLst xmlns:p15="http://schemas.microsoft.com/office/powerpoint/2012/main">
        <p15:guide id="1" orient="horz" pos="2840">
          <p15:clr>
            <a:srgbClr val="FBAE40"/>
          </p15:clr>
        </p15:guide>
        <p15:guide id="2" orient="horz" pos="2659">
          <p15:clr>
            <a:srgbClr val="FBAE40"/>
          </p15:clr>
        </p15:guide>
        <p15:guide id="3" orient="horz" pos="374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1228724-7D6F-B14B-BFED-CF91B6E70D0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pic>
        <p:nvPicPr>
          <p:cNvPr id="8" name="Picture 7">
            <a:extLst>
              <a:ext uri="{FF2B5EF4-FFF2-40B4-BE49-F238E27FC236}">
                <a16:creationId xmlns:a16="http://schemas.microsoft.com/office/drawing/2014/main" id="{418AAB8A-8B34-4C4F-A128-97D29A58CE02}"/>
              </a:ext>
            </a:extLst>
          </p:cNvPr>
          <p:cNvPicPr>
            <a:picLocks noChangeAspect="1"/>
          </p:cNvPicPr>
          <p:nvPr userDrawn="1"/>
        </p:nvPicPr>
        <p:blipFill rotWithShape="1">
          <a:blip r:embed="rId3"/>
          <a:srcRect t="81162"/>
          <a:stretch/>
        </p:blipFill>
        <p:spPr>
          <a:xfrm>
            <a:off x="0" y="5560290"/>
            <a:ext cx="12192000" cy="1290573"/>
          </a:xfrm>
          <a:prstGeom prst="rect">
            <a:avLst/>
          </a:prstGeom>
        </p:spPr>
      </p:pic>
    </p:spTree>
    <p:extLst>
      <p:ext uri="{BB962C8B-B14F-4D97-AF65-F5344CB8AC3E}">
        <p14:creationId xmlns:p14="http://schemas.microsoft.com/office/powerpoint/2010/main" val="3974442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840">
          <p15:clr>
            <a:srgbClr val="FBAE40"/>
          </p15:clr>
        </p15:guide>
        <p15:guide id="2" orient="horz" pos="2659">
          <p15:clr>
            <a:srgbClr val="FBAE40"/>
          </p15:clr>
        </p15:guide>
        <p15:guide id="3" orient="horz" pos="37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_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4754-BF51-D74F-9CC8-92E91836493D}"/>
              </a:ext>
            </a:extLst>
          </p:cNvPr>
          <p:cNvSpPr>
            <a:spLocks noGrp="1"/>
          </p:cNvSpPr>
          <p:nvPr>
            <p:ph sz="half" idx="1"/>
          </p:nvPr>
        </p:nvSpPr>
        <p:spPr>
          <a:xfrm>
            <a:off x="838200" y="1825625"/>
            <a:ext cx="522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B2DE20-6855-5D40-A369-7EC66B2A2425}"/>
              </a:ext>
            </a:extLst>
          </p:cNvPr>
          <p:cNvSpPr>
            <a:spLocks noGrp="1"/>
          </p:cNvSpPr>
          <p:nvPr>
            <p:ph sz="half" idx="2"/>
          </p:nvPr>
        </p:nvSpPr>
        <p:spPr>
          <a:xfrm>
            <a:off x="6276675" y="1825625"/>
            <a:ext cx="522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a:extLst>
              <a:ext uri="{FF2B5EF4-FFF2-40B4-BE49-F238E27FC236}">
                <a16:creationId xmlns:a16="http://schemas.microsoft.com/office/drawing/2014/main" id="{481F04AA-D1A5-AA41-B57C-BE887522192C}"/>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6" name="Picture 5">
            <a:extLst>
              <a:ext uri="{FF2B5EF4-FFF2-40B4-BE49-F238E27FC236}">
                <a16:creationId xmlns:a16="http://schemas.microsoft.com/office/drawing/2014/main" id="{DDB2E4F8-C3B9-6F44-B9FF-F03CD5061A1F}"/>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3213057255"/>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_Comparison_whit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4AB266-86B0-E94A-B13C-EF1AA154F6E8}"/>
              </a:ext>
            </a:extLst>
          </p:cNvPr>
          <p:cNvSpPr>
            <a:spLocks noGrp="1"/>
          </p:cNvSpPr>
          <p:nvPr>
            <p:ph type="body" idx="1"/>
          </p:nvPr>
        </p:nvSpPr>
        <p:spPr>
          <a:xfrm>
            <a:off x="839788" y="1808163"/>
            <a:ext cx="5220000" cy="696912"/>
          </a:xfrm>
          <a:prstGeom prst="rect">
            <a:avLst/>
          </a:prstGeom>
        </p:spPr>
        <p:txBody>
          <a:bodyPr anchor="t">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3CB9A42-C38B-1C46-B784-2495FF73B98E}"/>
              </a:ext>
            </a:extLst>
          </p:cNvPr>
          <p:cNvSpPr>
            <a:spLocks noGrp="1"/>
          </p:cNvSpPr>
          <p:nvPr>
            <p:ph sz="half" idx="2"/>
          </p:nvPr>
        </p:nvSpPr>
        <p:spPr>
          <a:xfrm>
            <a:off x="839788" y="2505075"/>
            <a:ext cx="5220000" cy="3263900"/>
          </a:xfrm>
          <a:prstGeom prst="rect">
            <a:avLst/>
          </a:prstGeom>
        </p:spPr>
        <p:txBody>
          <a:bodyPr>
            <a:normAutofit/>
          </a:bodyPr>
          <a:lstStyle>
            <a:lvl1pPr>
              <a:defRPr sz="1800">
                <a:solidFill>
                  <a:srgbClr val="152D53"/>
                </a:solidFill>
              </a:defRPr>
            </a:lvl1pPr>
            <a:lvl2pPr>
              <a:defRPr sz="1800">
                <a:solidFill>
                  <a:srgbClr val="152D53"/>
                </a:solidFill>
              </a:defRPr>
            </a:lvl2pPr>
            <a:lvl3pPr>
              <a:defRPr sz="1800">
                <a:solidFill>
                  <a:srgbClr val="152D53"/>
                </a:solidFill>
              </a:defRPr>
            </a:lvl3pPr>
            <a:lvl4pPr>
              <a:defRPr sz="1800">
                <a:solidFill>
                  <a:srgbClr val="152D53"/>
                </a:solidFill>
              </a:defRPr>
            </a:lvl4pPr>
            <a:lvl5pPr>
              <a:defRPr sz="1800">
                <a:solidFill>
                  <a:srgbClr val="152D5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9EB4F3-8343-8D4A-9827-ADC31BC114C9}"/>
              </a:ext>
            </a:extLst>
          </p:cNvPr>
          <p:cNvSpPr>
            <a:spLocks noGrp="1"/>
          </p:cNvSpPr>
          <p:nvPr>
            <p:ph type="body" sz="quarter" idx="3"/>
          </p:nvPr>
        </p:nvSpPr>
        <p:spPr>
          <a:xfrm>
            <a:off x="6276675" y="1808163"/>
            <a:ext cx="5220000" cy="696912"/>
          </a:xfrm>
          <a:prstGeom prst="rect">
            <a:avLst/>
          </a:prstGeom>
        </p:spPr>
        <p:txBody>
          <a:bodyPr anchor="t">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AD5C797-043C-6C40-8293-ED57C5C3ED53}"/>
              </a:ext>
            </a:extLst>
          </p:cNvPr>
          <p:cNvSpPr>
            <a:spLocks noGrp="1"/>
          </p:cNvSpPr>
          <p:nvPr>
            <p:ph sz="quarter" idx="4"/>
          </p:nvPr>
        </p:nvSpPr>
        <p:spPr>
          <a:xfrm>
            <a:off x="6276675" y="2505075"/>
            <a:ext cx="5220000" cy="3263900"/>
          </a:xfrm>
          <a:prstGeom prst="rect">
            <a:avLst/>
          </a:prstGeom>
        </p:spPr>
        <p:txBody>
          <a:bodyPr>
            <a:normAutofit/>
          </a:bodyPr>
          <a:lstStyle>
            <a:lvl1pPr>
              <a:defRPr sz="1800">
                <a:solidFill>
                  <a:srgbClr val="152D53"/>
                </a:solidFill>
              </a:defRPr>
            </a:lvl1pPr>
            <a:lvl2pPr>
              <a:defRPr sz="1800">
                <a:solidFill>
                  <a:srgbClr val="152D53"/>
                </a:solidFill>
              </a:defRPr>
            </a:lvl2pPr>
            <a:lvl3pPr>
              <a:defRPr sz="1800">
                <a:solidFill>
                  <a:srgbClr val="152D53"/>
                </a:solidFill>
              </a:defRPr>
            </a:lvl3pPr>
            <a:lvl4pPr>
              <a:defRPr sz="1800">
                <a:solidFill>
                  <a:srgbClr val="152D53"/>
                </a:solidFill>
              </a:defRPr>
            </a:lvl4pPr>
            <a:lvl5pPr>
              <a:defRPr sz="1800">
                <a:solidFill>
                  <a:srgbClr val="152D5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A3D6BD9A-0639-5D4A-90C3-9B7100E35E03}"/>
              </a:ext>
            </a:extLst>
          </p:cNvPr>
          <p:cNvSpPr>
            <a:spLocks noGrp="1"/>
          </p:cNvSpPr>
          <p:nvPr>
            <p:ph type="title" hasCustomPrompt="1"/>
          </p:nvPr>
        </p:nvSpPr>
        <p:spPr>
          <a:xfrm>
            <a:off x="47942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8" name="Picture 7">
            <a:extLst>
              <a:ext uri="{FF2B5EF4-FFF2-40B4-BE49-F238E27FC236}">
                <a16:creationId xmlns:a16="http://schemas.microsoft.com/office/drawing/2014/main" id="{18DFEA80-8ECD-8741-9736-C762D5560DA4}"/>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3493664517"/>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ntent_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4754-BF51-D74F-9CC8-92E91836493D}"/>
              </a:ext>
            </a:extLst>
          </p:cNvPr>
          <p:cNvSpPr>
            <a:spLocks noGrp="1"/>
          </p:cNvSpPr>
          <p:nvPr>
            <p:ph sz="half" idx="1"/>
          </p:nvPr>
        </p:nvSpPr>
        <p:spPr>
          <a:xfrm>
            <a:off x="838199" y="1825625"/>
            <a:ext cx="342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B2DE20-6855-5D40-A369-7EC66B2A2425}"/>
              </a:ext>
            </a:extLst>
          </p:cNvPr>
          <p:cNvSpPr>
            <a:spLocks noGrp="1"/>
          </p:cNvSpPr>
          <p:nvPr>
            <p:ph sz="half" idx="2"/>
          </p:nvPr>
        </p:nvSpPr>
        <p:spPr>
          <a:xfrm>
            <a:off x="4457437" y="1825625"/>
            <a:ext cx="342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6">
            <a:extLst>
              <a:ext uri="{FF2B5EF4-FFF2-40B4-BE49-F238E27FC236}">
                <a16:creationId xmlns:a16="http://schemas.microsoft.com/office/drawing/2014/main" id="{A5B34E49-96A8-B84B-AB94-8641B6DE8852}"/>
              </a:ext>
            </a:extLst>
          </p:cNvPr>
          <p:cNvSpPr>
            <a:spLocks noGrp="1"/>
          </p:cNvSpPr>
          <p:nvPr>
            <p:ph sz="quarter" idx="11"/>
          </p:nvPr>
        </p:nvSpPr>
        <p:spPr>
          <a:xfrm>
            <a:off x="8076675" y="1808163"/>
            <a:ext cx="3420000" cy="39433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F9C2C95E-FE46-6F46-B5B7-71718EEA1A6D}"/>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6" name="Picture 5">
            <a:extLst>
              <a:ext uri="{FF2B5EF4-FFF2-40B4-BE49-F238E27FC236}">
                <a16:creationId xmlns:a16="http://schemas.microsoft.com/office/drawing/2014/main" id="{04A1005D-6CDE-FA47-B771-05E044D26781}"/>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560216002"/>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Four Content_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4754-BF51-D74F-9CC8-92E91836493D}"/>
              </a:ext>
            </a:extLst>
          </p:cNvPr>
          <p:cNvSpPr>
            <a:spLocks noGrp="1"/>
          </p:cNvSpPr>
          <p:nvPr>
            <p:ph sz="half" idx="1"/>
          </p:nvPr>
        </p:nvSpPr>
        <p:spPr>
          <a:xfrm>
            <a:off x="839787" y="1825625"/>
            <a:ext cx="2484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4" name="Content Placeholder 3">
            <a:extLst>
              <a:ext uri="{FF2B5EF4-FFF2-40B4-BE49-F238E27FC236}">
                <a16:creationId xmlns:a16="http://schemas.microsoft.com/office/drawing/2014/main" id="{77B2DE20-6855-5D40-A369-7EC66B2A2425}"/>
              </a:ext>
            </a:extLst>
          </p:cNvPr>
          <p:cNvSpPr>
            <a:spLocks noGrp="1"/>
          </p:cNvSpPr>
          <p:nvPr>
            <p:ph sz="half" idx="2"/>
          </p:nvPr>
        </p:nvSpPr>
        <p:spPr>
          <a:xfrm>
            <a:off x="3564083" y="1825625"/>
            <a:ext cx="2484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7" name="Content Placeholder 6">
            <a:extLst>
              <a:ext uri="{FF2B5EF4-FFF2-40B4-BE49-F238E27FC236}">
                <a16:creationId xmlns:a16="http://schemas.microsoft.com/office/drawing/2014/main" id="{A5B34E49-96A8-B84B-AB94-8641B6DE8852}"/>
              </a:ext>
            </a:extLst>
          </p:cNvPr>
          <p:cNvSpPr>
            <a:spLocks noGrp="1"/>
          </p:cNvSpPr>
          <p:nvPr>
            <p:ph sz="quarter" idx="11"/>
          </p:nvPr>
        </p:nvSpPr>
        <p:spPr>
          <a:xfrm>
            <a:off x="6288379" y="1825625"/>
            <a:ext cx="2484000" cy="3943350"/>
          </a:xfrm>
        </p:spPr>
        <p:txBody>
          <a:bodyPr/>
          <a:lstStyle/>
          <a:p>
            <a:pPr lvl="0"/>
            <a:r>
              <a:rPr lang="en-US"/>
              <a:t>Edit Master text styles</a:t>
            </a:r>
          </a:p>
        </p:txBody>
      </p:sp>
      <p:sp>
        <p:nvSpPr>
          <p:cNvPr id="9" name="Content Placeholder 8">
            <a:extLst>
              <a:ext uri="{FF2B5EF4-FFF2-40B4-BE49-F238E27FC236}">
                <a16:creationId xmlns:a16="http://schemas.microsoft.com/office/drawing/2014/main" id="{6CEB4CEC-63B5-364E-9C90-3E5AEBD4B7D3}"/>
              </a:ext>
            </a:extLst>
          </p:cNvPr>
          <p:cNvSpPr>
            <a:spLocks noGrp="1"/>
          </p:cNvSpPr>
          <p:nvPr>
            <p:ph sz="quarter" idx="12"/>
          </p:nvPr>
        </p:nvSpPr>
        <p:spPr>
          <a:xfrm>
            <a:off x="9012675" y="1808163"/>
            <a:ext cx="2484000" cy="3943350"/>
          </a:xfrm>
        </p:spPr>
        <p:txBody>
          <a:bodyPr/>
          <a:lstStyle/>
          <a:p>
            <a:pPr lvl="0"/>
            <a:r>
              <a:rPr lang="en-US"/>
              <a:t>Edit Master text styles</a:t>
            </a:r>
          </a:p>
        </p:txBody>
      </p:sp>
      <p:sp>
        <p:nvSpPr>
          <p:cNvPr id="8" name="Title 1">
            <a:extLst>
              <a:ext uri="{FF2B5EF4-FFF2-40B4-BE49-F238E27FC236}">
                <a16:creationId xmlns:a16="http://schemas.microsoft.com/office/drawing/2014/main" id="{9EC355A8-A604-284F-82CE-637C582065D4}"/>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10" name="Picture 9">
            <a:extLst>
              <a:ext uri="{FF2B5EF4-FFF2-40B4-BE49-F238E27FC236}">
                <a16:creationId xmlns:a16="http://schemas.microsoft.com/office/drawing/2014/main" id="{AE3836ED-AACA-9947-BFC6-CABF3B6B69C8}"/>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2985472498"/>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ve Content_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4754-BF51-D74F-9CC8-92E91836493D}"/>
              </a:ext>
            </a:extLst>
          </p:cNvPr>
          <p:cNvSpPr>
            <a:spLocks noGrp="1"/>
          </p:cNvSpPr>
          <p:nvPr>
            <p:ph sz="half" idx="1"/>
          </p:nvPr>
        </p:nvSpPr>
        <p:spPr>
          <a:xfrm>
            <a:off x="839788" y="1825625"/>
            <a:ext cx="198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4" name="Content Placeholder 3">
            <a:extLst>
              <a:ext uri="{FF2B5EF4-FFF2-40B4-BE49-F238E27FC236}">
                <a16:creationId xmlns:a16="http://schemas.microsoft.com/office/drawing/2014/main" id="{77B2DE20-6855-5D40-A369-7EC66B2A2425}"/>
              </a:ext>
            </a:extLst>
          </p:cNvPr>
          <p:cNvSpPr>
            <a:spLocks noGrp="1"/>
          </p:cNvSpPr>
          <p:nvPr>
            <p:ph sz="half" idx="2"/>
          </p:nvPr>
        </p:nvSpPr>
        <p:spPr>
          <a:xfrm>
            <a:off x="3009010" y="1825625"/>
            <a:ext cx="1980000" cy="394335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7" name="Content Placeholder 6">
            <a:extLst>
              <a:ext uri="{FF2B5EF4-FFF2-40B4-BE49-F238E27FC236}">
                <a16:creationId xmlns:a16="http://schemas.microsoft.com/office/drawing/2014/main" id="{A5B34E49-96A8-B84B-AB94-8641B6DE8852}"/>
              </a:ext>
            </a:extLst>
          </p:cNvPr>
          <p:cNvSpPr>
            <a:spLocks noGrp="1"/>
          </p:cNvSpPr>
          <p:nvPr>
            <p:ph sz="quarter" idx="11"/>
          </p:nvPr>
        </p:nvSpPr>
        <p:spPr>
          <a:xfrm>
            <a:off x="5178232" y="1825625"/>
            <a:ext cx="1980000" cy="3943350"/>
          </a:xfrm>
        </p:spPr>
        <p:txBody>
          <a:bodyPr/>
          <a:lstStyle/>
          <a:p>
            <a:pPr lvl="0"/>
            <a:r>
              <a:rPr lang="en-US"/>
              <a:t>Edit Master text styles</a:t>
            </a:r>
          </a:p>
        </p:txBody>
      </p:sp>
      <p:sp>
        <p:nvSpPr>
          <p:cNvPr id="9" name="Content Placeholder 8">
            <a:extLst>
              <a:ext uri="{FF2B5EF4-FFF2-40B4-BE49-F238E27FC236}">
                <a16:creationId xmlns:a16="http://schemas.microsoft.com/office/drawing/2014/main" id="{6CEB4CEC-63B5-364E-9C90-3E5AEBD4B7D3}"/>
              </a:ext>
            </a:extLst>
          </p:cNvPr>
          <p:cNvSpPr>
            <a:spLocks noGrp="1"/>
          </p:cNvSpPr>
          <p:nvPr>
            <p:ph sz="quarter" idx="12"/>
          </p:nvPr>
        </p:nvSpPr>
        <p:spPr>
          <a:xfrm>
            <a:off x="7347454" y="1825625"/>
            <a:ext cx="1980000" cy="3943350"/>
          </a:xfrm>
        </p:spPr>
        <p:txBody>
          <a:bodyPr/>
          <a:lstStyle/>
          <a:p>
            <a:pPr lvl="0"/>
            <a:r>
              <a:rPr lang="en-US"/>
              <a:t>Edit Master text styles</a:t>
            </a:r>
          </a:p>
        </p:txBody>
      </p:sp>
      <p:sp>
        <p:nvSpPr>
          <p:cNvPr id="13" name="Content Placeholder 12">
            <a:extLst>
              <a:ext uri="{FF2B5EF4-FFF2-40B4-BE49-F238E27FC236}">
                <a16:creationId xmlns:a16="http://schemas.microsoft.com/office/drawing/2014/main" id="{7F740C4C-6EE7-B44C-BA9F-A0F22DAEA68A}"/>
              </a:ext>
            </a:extLst>
          </p:cNvPr>
          <p:cNvSpPr>
            <a:spLocks noGrp="1"/>
          </p:cNvSpPr>
          <p:nvPr>
            <p:ph sz="quarter" idx="13"/>
          </p:nvPr>
        </p:nvSpPr>
        <p:spPr>
          <a:xfrm>
            <a:off x="9516675" y="1825625"/>
            <a:ext cx="1980000" cy="3943350"/>
          </a:xfrm>
        </p:spPr>
        <p:txBody>
          <a:bodyPr/>
          <a:lstStyle/>
          <a:p>
            <a:pPr lvl="0"/>
            <a:r>
              <a:rPr lang="en-US"/>
              <a:t>Edit Master text styles</a:t>
            </a:r>
          </a:p>
        </p:txBody>
      </p:sp>
      <p:sp>
        <p:nvSpPr>
          <p:cNvPr id="11" name="Title 1">
            <a:extLst>
              <a:ext uri="{FF2B5EF4-FFF2-40B4-BE49-F238E27FC236}">
                <a16:creationId xmlns:a16="http://schemas.microsoft.com/office/drawing/2014/main" id="{2BBCDFB3-A09E-3C40-99A4-E4F8883C3CFD}"/>
              </a:ext>
            </a:extLst>
          </p:cNvPr>
          <p:cNvSpPr>
            <a:spLocks noGrp="1"/>
          </p:cNvSpPr>
          <p:nvPr>
            <p:ph type="title" hasCustomPrompt="1"/>
          </p:nvPr>
        </p:nvSpPr>
        <p:spPr>
          <a:xfrm>
            <a:off x="479425" y="80772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8" name="Picture 7">
            <a:extLst>
              <a:ext uri="{FF2B5EF4-FFF2-40B4-BE49-F238E27FC236}">
                <a16:creationId xmlns:a16="http://schemas.microsoft.com/office/drawing/2014/main" id="{9C9FA3D8-B12B-8642-B41A-8B1AF9D5F6C1}"/>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349850846"/>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4 images &amp; text" preserve="1" userDrawn="1">
  <p:cSld name="4 images &amp; text_white">
    <p:bg>
      <p:bgPr>
        <a:solidFill>
          <a:schemeClr val="lt1"/>
        </a:solidFill>
        <a:effectLst/>
      </p:bgPr>
    </p:bg>
    <p:spTree>
      <p:nvGrpSpPr>
        <p:cNvPr id="1" name="Shape 149"/>
        <p:cNvGrpSpPr/>
        <p:nvPr/>
      </p:nvGrpSpPr>
      <p:grpSpPr>
        <a:xfrm>
          <a:off x="0" y="0"/>
          <a:ext cx="0" cy="0"/>
          <a:chOff x="0" y="0"/>
          <a:chExt cx="0" cy="0"/>
        </a:xfrm>
      </p:grpSpPr>
      <p:sp>
        <p:nvSpPr>
          <p:cNvPr id="4" name="Text Placeholder 3">
            <a:extLst>
              <a:ext uri="{FF2B5EF4-FFF2-40B4-BE49-F238E27FC236}">
                <a16:creationId xmlns:a16="http://schemas.microsoft.com/office/drawing/2014/main" id="{0A61739B-943A-FC4B-B329-378178D375B8}"/>
              </a:ext>
            </a:extLst>
          </p:cNvPr>
          <p:cNvSpPr>
            <a:spLocks noGrp="1"/>
          </p:cNvSpPr>
          <p:nvPr>
            <p:ph type="body" sz="quarter" idx="16"/>
          </p:nvPr>
        </p:nvSpPr>
        <p:spPr>
          <a:xfrm>
            <a:off x="844916" y="1808163"/>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a:extLst>
              <a:ext uri="{FF2B5EF4-FFF2-40B4-BE49-F238E27FC236}">
                <a16:creationId xmlns:a16="http://schemas.microsoft.com/office/drawing/2014/main" id="{3AD6EE30-DE7C-474B-9C1E-957C7495893F}"/>
              </a:ext>
            </a:extLst>
          </p:cNvPr>
          <p:cNvSpPr>
            <a:spLocks noGrp="1"/>
          </p:cNvSpPr>
          <p:nvPr>
            <p:ph type="title" hasCustomPrompt="1"/>
          </p:nvPr>
        </p:nvSpPr>
        <p:spPr>
          <a:xfrm>
            <a:off x="473075" y="800100"/>
            <a:ext cx="7299372" cy="859599"/>
          </a:xfrm>
        </p:spPr>
        <p:txBody>
          <a:bodyPr lIns="0" tIns="0" rIns="0" bIns="0">
            <a:normAutofit/>
          </a:bodyPr>
          <a:lstStyle>
            <a:lvl1pPr>
              <a:defRPr sz="2400" b="1" i="0">
                <a:latin typeface="Arial Regular"/>
              </a:defRPr>
            </a:lvl1pPr>
          </a:lstStyle>
          <a:p>
            <a:r>
              <a:rPr lang="en-US"/>
              <a:t>Click to edit master title style</a:t>
            </a:r>
          </a:p>
        </p:txBody>
      </p:sp>
      <p:sp>
        <p:nvSpPr>
          <p:cNvPr id="9" name="Text Placeholder 3">
            <a:extLst>
              <a:ext uri="{FF2B5EF4-FFF2-40B4-BE49-F238E27FC236}">
                <a16:creationId xmlns:a16="http://schemas.microsoft.com/office/drawing/2014/main" id="{25568642-745D-8A45-A63B-4DA34723BE77}"/>
              </a:ext>
            </a:extLst>
          </p:cNvPr>
          <p:cNvSpPr>
            <a:spLocks noGrp="1"/>
          </p:cNvSpPr>
          <p:nvPr>
            <p:ph type="body" sz="quarter" idx="17"/>
          </p:nvPr>
        </p:nvSpPr>
        <p:spPr>
          <a:xfrm>
            <a:off x="4460795" y="1808163"/>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3">
            <a:extLst>
              <a:ext uri="{FF2B5EF4-FFF2-40B4-BE49-F238E27FC236}">
                <a16:creationId xmlns:a16="http://schemas.microsoft.com/office/drawing/2014/main" id="{26310DEE-05BE-4B4A-A9E5-D1C9919756DA}"/>
              </a:ext>
            </a:extLst>
          </p:cNvPr>
          <p:cNvSpPr>
            <a:spLocks noGrp="1"/>
          </p:cNvSpPr>
          <p:nvPr>
            <p:ph type="body" sz="quarter" idx="18"/>
          </p:nvPr>
        </p:nvSpPr>
        <p:spPr>
          <a:xfrm>
            <a:off x="8076675" y="1808163"/>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3">
            <a:extLst>
              <a:ext uri="{FF2B5EF4-FFF2-40B4-BE49-F238E27FC236}">
                <a16:creationId xmlns:a16="http://schemas.microsoft.com/office/drawing/2014/main" id="{9A3BCA4D-9A1C-3945-A055-694628A4600B}"/>
              </a:ext>
            </a:extLst>
          </p:cNvPr>
          <p:cNvSpPr>
            <a:spLocks noGrp="1"/>
          </p:cNvSpPr>
          <p:nvPr>
            <p:ph type="body" sz="quarter" idx="19"/>
          </p:nvPr>
        </p:nvSpPr>
        <p:spPr>
          <a:xfrm>
            <a:off x="839788" y="3896975"/>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3">
            <a:extLst>
              <a:ext uri="{FF2B5EF4-FFF2-40B4-BE49-F238E27FC236}">
                <a16:creationId xmlns:a16="http://schemas.microsoft.com/office/drawing/2014/main" id="{C5133745-7378-2F49-9ABA-3A3EC713BEE7}"/>
              </a:ext>
            </a:extLst>
          </p:cNvPr>
          <p:cNvSpPr>
            <a:spLocks noGrp="1"/>
          </p:cNvSpPr>
          <p:nvPr>
            <p:ph type="body" sz="quarter" idx="20"/>
          </p:nvPr>
        </p:nvSpPr>
        <p:spPr>
          <a:xfrm>
            <a:off x="4455667" y="3896975"/>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3">
            <a:extLst>
              <a:ext uri="{FF2B5EF4-FFF2-40B4-BE49-F238E27FC236}">
                <a16:creationId xmlns:a16="http://schemas.microsoft.com/office/drawing/2014/main" id="{B2EF35B5-3A7C-7045-8373-CA4B8A5E2312}"/>
              </a:ext>
            </a:extLst>
          </p:cNvPr>
          <p:cNvSpPr>
            <a:spLocks noGrp="1"/>
          </p:cNvSpPr>
          <p:nvPr>
            <p:ph type="body" sz="quarter" idx="21"/>
          </p:nvPr>
        </p:nvSpPr>
        <p:spPr>
          <a:xfrm>
            <a:off x="8071547" y="3896975"/>
            <a:ext cx="3420000" cy="1872000"/>
          </a:xfrm>
        </p:spPr>
        <p:txBody>
          <a:bodyPr/>
          <a:lstStyle>
            <a:lvl1pPr marL="11113" indent="0">
              <a:buNone/>
              <a:tabLst/>
              <a:defRPr/>
            </a:lvl1pPr>
            <a:lvl2pPr marL="11113" indent="0">
              <a:buNone/>
              <a:tabLst/>
              <a:defRPr/>
            </a:lvl2pPr>
            <a:lvl3pPr marL="11113" indent="0">
              <a:buNone/>
              <a:tabLst/>
              <a:defRPr/>
            </a:lvl3pPr>
            <a:lvl4pPr marL="11113" indent="0">
              <a:buNone/>
              <a:tabLst/>
              <a:defRPr/>
            </a:lvl4pPr>
            <a:lvl5pPr marL="11113"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Picture 14">
            <a:extLst>
              <a:ext uri="{FF2B5EF4-FFF2-40B4-BE49-F238E27FC236}">
                <a16:creationId xmlns:a16="http://schemas.microsoft.com/office/drawing/2014/main" id="{DD82B813-A6D1-4F4F-8302-309B32C05C16}"/>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1717969752"/>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n Content_whit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F44754-BF51-D74F-9CC8-92E91836493D}"/>
              </a:ext>
            </a:extLst>
          </p:cNvPr>
          <p:cNvSpPr>
            <a:spLocks noGrp="1"/>
          </p:cNvSpPr>
          <p:nvPr>
            <p:ph sz="half" idx="1"/>
          </p:nvPr>
        </p:nvSpPr>
        <p:spPr>
          <a:xfrm>
            <a:off x="848765" y="1808162"/>
            <a:ext cx="1980000" cy="187200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4" name="Content Placeholder 3">
            <a:extLst>
              <a:ext uri="{FF2B5EF4-FFF2-40B4-BE49-F238E27FC236}">
                <a16:creationId xmlns:a16="http://schemas.microsoft.com/office/drawing/2014/main" id="{77B2DE20-6855-5D40-A369-7EC66B2A2425}"/>
              </a:ext>
            </a:extLst>
          </p:cNvPr>
          <p:cNvSpPr>
            <a:spLocks noGrp="1"/>
          </p:cNvSpPr>
          <p:nvPr>
            <p:ph sz="half" idx="2"/>
          </p:nvPr>
        </p:nvSpPr>
        <p:spPr>
          <a:xfrm>
            <a:off x="3016637" y="1808162"/>
            <a:ext cx="1980000" cy="187200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7" name="Content Placeholder 6">
            <a:extLst>
              <a:ext uri="{FF2B5EF4-FFF2-40B4-BE49-F238E27FC236}">
                <a16:creationId xmlns:a16="http://schemas.microsoft.com/office/drawing/2014/main" id="{A5B34E49-96A8-B84B-AB94-8641B6DE8852}"/>
              </a:ext>
            </a:extLst>
          </p:cNvPr>
          <p:cNvSpPr>
            <a:spLocks noGrp="1"/>
          </p:cNvSpPr>
          <p:nvPr>
            <p:ph sz="quarter" idx="11"/>
          </p:nvPr>
        </p:nvSpPr>
        <p:spPr>
          <a:xfrm>
            <a:off x="5184509" y="1808162"/>
            <a:ext cx="1980000" cy="1872000"/>
          </a:xfrm>
        </p:spPr>
        <p:txBody>
          <a:bodyPr/>
          <a:lstStyle/>
          <a:p>
            <a:pPr lvl="0"/>
            <a:r>
              <a:rPr lang="en-US"/>
              <a:t>Edit Master text styles</a:t>
            </a:r>
          </a:p>
        </p:txBody>
      </p:sp>
      <p:sp>
        <p:nvSpPr>
          <p:cNvPr id="9" name="Content Placeholder 8">
            <a:extLst>
              <a:ext uri="{FF2B5EF4-FFF2-40B4-BE49-F238E27FC236}">
                <a16:creationId xmlns:a16="http://schemas.microsoft.com/office/drawing/2014/main" id="{6CEB4CEC-63B5-364E-9C90-3E5AEBD4B7D3}"/>
              </a:ext>
            </a:extLst>
          </p:cNvPr>
          <p:cNvSpPr>
            <a:spLocks noGrp="1"/>
          </p:cNvSpPr>
          <p:nvPr>
            <p:ph sz="quarter" idx="12"/>
          </p:nvPr>
        </p:nvSpPr>
        <p:spPr>
          <a:xfrm>
            <a:off x="7352380" y="1808162"/>
            <a:ext cx="1980000" cy="1872000"/>
          </a:xfrm>
        </p:spPr>
        <p:txBody>
          <a:bodyPr/>
          <a:lstStyle/>
          <a:p>
            <a:pPr lvl="0"/>
            <a:r>
              <a:rPr lang="en-US"/>
              <a:t>Edit Master text styles</a:t>
            </a:r>
          </a:p>
        </p:txBody>
      </p:sp>
      <p:sp>
        <p:nvSpPr>
          <p:cNvPr id="13" name="Content Placeholder 12">
            <a:extLst>
              <a:ext uri="{FF2B5EF4-FFF2-40B4-BE49-F238E27FC236}">
                <a16:creationId xmlns:a16="http://schemas.microsoft.com/office/drawing/2014/main" id="{7F740C4C-6EE7-B44C-BA9F-A0F22DAEA68A}"/>
              </a:ext>
            </a:extLst>
          </p:cNvPr>
          <p:cNvSpPr>
            <a:spLocks noGrp="1"/>
          </p:cNvSpPr>
          <p:nvPr>
            <p:ph sz="quarter" idx="13"/>
          </p:nvPr>
        </p:nvSpPr>
        <p:spPr>
          <a:xfrm>
            <a:off x="9520251" y="1808162"/>
            <a:ext cx="1980000" cy="1872000"/>
          </a:xfrm>
        </p:spPr>
        <p:txBody>
          <a:bodyPr/>
          <a:lstStyle/>
          <a:p>
            <a:pPr lvl="0"/>
            <a:r>
              <a:rPr lang="en-US"/>
              <a:t>Edit Master text styles</a:t>
            </a:r>
          </a:p>
        </p:txBody>
      </p:sp>
      <p:sp>
        <p:nvSpPr>
          <p:cNvPr id="18" name="Title 1">
            <a:extLst>
              <a:ext uri="{FF2B5EF4-FFF2-40B4-BE49-F238E27FC236}">
                <a16:creationId xmlns:a16="http://schemas.microsoft.com/office/drawing/2014/main" id="{DE1F29B8-2DF3-E74E-9BB1-851EBC320EBD}"/>
              </a:ext>
            </a:extLst>
          </p:cNvPr>
          <p:cNvSpPr>
            <a:spLocks noGrp="1"/>
          </p:cNvSpPr>
          <p:nvPr>
            <p:ph type="title" hasCustomPrompt="1"/>
          </p:nvPr>
        </p:nvSpPr>
        <p:spPr>
          <a:xfrm>
            <a:off x="479425" y="800100"/>
            <a:ext cx="7299372" cy="859599"/>
          </a:xfrm>
        </p:spPr>
        <p:txBody>
          <a:bodyPr lIns="0" tIns="0" rIns="0" bIns="0">
            <a:normAutofit/>
          </a:bodyPr>
          <a:lstStyle>
            <a:lvl1pPr>
              <a:defRPr sz="2400" b="1" i="0">
                <a:latin typeface="Arial Regular"/>
              </a:defRPr>
            </a:lvl1pPr>
          </a:lstStyle>
          <a:p>
            <a:r>
              <a:rPr lang="en-US"/>
              <a:t>Click to edit master title style</a:t>
            </a:r>
          </a:p>
        </p:txBody>
      </p:sp>
      <p:sp>
        <p:nvSpPr>
          <p:cNvPr id="17" name="Content Placeholder 2">
            <a:extLst>
              <a:ext uri="{FF2B5EF4-FFF2-40B4-BE49-F238E27FC236}">
                <a16:creationId xmlns:a16="http://schemas.microsoft.com/office/drawing/2014/main" id="{644A75CA-9481-A046-B0B2-7E9E9ADBAADC}"/>
              </a:ext>
            </a:extLst>
          </p:cNvPr>
          <p:cNvSpPr>
            <a:spLocks noGrp="1"/>
          </p:cNvSpPr>
          <p:nvPr>
            <p:ph sz="half" idx="14"/>
          </p:nvPr>
        </p:nvSpPr>
        <p:spPr>
          <a:xfrm>
            <a:off x="848765" y="3896975"/>
            <a:ext cx="1980000" cy="187200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19" name="Content Placeholder 3">
            <a:extLst>
              <a:ext uri="{FF2B5EF4-FFF2-40B4-BE49-F238E27FC236}">
                <a16:creationId xmlns:a16="http://schemas.microsoft.com/office/drawing/2014/main" id="{C23AED3B-65C2-F44F-BA68-93196DB4F60B}"/>
              </a:ext>
            </a:extLst>
          </p:cNvPr>
          <p:cNvSpPr>
            <a:spLocks noGrp="1"/>
          </p:cNvSpPr>
          <p:nvPr>
            <p:ph sz="half" idx="15"/>
          </p:nvPr>
        </p:nvSpPr>
        <p:spPr>
          <a:xfrm>
            <a:off x="3016637" y="3896975"/>
            <a:ext cx="1980000" cy="1872000"/>
          </a:xfrm>
          <a:prstGeom prst="rect">
            <a:avLst/>
          </a:prstGeom>
        </p:spPr>
        <p:txBody>
          <a:bodyPr>
            <a:normAutofit/>
          </a:bodyPr>
          <a:lstStyle>
            <a:lvl1pPr>
              <a:defRPr sz="1800"/>
            </a:lvl1pPr>
            <a:lvl2pPr>
              <a:defRPr sz="1800"/>
            </a:lvl2pPr>
            <a:lvl3pPr>
              <a:defRPr sz="1800"/>
            </a:lvl3pPr>
            <a:lvl4pPr>
              <a:defRPr sz="1800"/>
            </a:lvl4pPr>
            <a:lvl5pPr>
              <a:defRPr sz="1800"/>
            </a:lvl5pPr>
          </a:lstStyle>
          <a:p>
            <a:pPr lvl="0"/>
            <a:r>
              <a:rPr lang="en-US"/>
              <a:t>Edit Master text styles</a:t>
            </a:r>
          </a:p>
        </p:txBody>
      </p:sp>
      <p:sp>
        <p:nvSpPr>
          <p:cNvPr id="20" name="Content Placeholder 6">
            <a:extLst>
              <a:ext uri="{FF2B5EF4-FFF2-40B4-BE49-F238E27FC236}">
                <a16:creationId xmlns:a16="http://schemas.microsoft.com/office/drawing/2014/main" id="{C9F35D81-FA7A-D546-9AAD-622B30CAC2C5}"/>
              </a:ext>
            </a:extLst>
          </p:cNvPr>
          <p:cNvSpPr>
            <a:spLocks noGrp="1"/>
          </p:cNvSpPr>
          <p:nvPr>
            <p:ph sz="quarter" idx="16"/>
          </p:nvPr>
        </p:nvSpPr>
        <p:spPr>
          <a:xfrm>
            <a:off x="5184509" y="3896975"/>
            <a:ext cx="1980000" cy="1872000"/>
          </a:xfrm>
        </p:spPr>
        <p:txBody>
          <a:bodyPr/>
          <a:lstStyle/>
          <a:p>
            <a:pPr lvl="0"/>
            <a:r>
              <a:rPr lang="en-US"/>
              <a:t>Edit Master text styles</a:t>
            </a:r>
          </a:p>
        </p:txBody>
      </p:sp>
      <p:sp>
        <p:nvSpPr>
          <p:cNvPr id="21" name="Content Placeholder 8">
            <a:extLst>
              <a:ext uri="{FF2B5EF4-FFF2-40B4-BE49-F238E27FC236}">
                <a16:creationId xmlns:a16="http://schemas.microsoft.com/office/drawing/2014/main" id="{F4642EB9-E99F-4C46-B94D-EF186FAE1762}"/>
              </a:ext>
            </a:extLst>
          </p:cNvPr>
          <p:cNvSpPr>
            <a:spLocks noGrp="1"/>
          </p:cNvSpPr>
          <p:nvPr>
            <p:ph sz="quarter" idx="17"/>
          </p:nvPr>
        </p:nvSpPr>
        <p:spPr>
          <a:xfrm>
            <a:off x="7352380" y="3896975"/>
            <a:ext cx="1980000" cy="1872000"/>
          </a:xfrm>
        </p:spPr>
        <p:txBody>
          <a:bodyPr/>
          <a:lstStyle/>
          <a:p>
            <a:pPr lvl="0"/>
            <a:r>
              <a:rPr lang="en-US"/>
              <a:t>Edit Master text styles</a:t>
            </a:r>
          </a:p>
        </p:txBody>
      </p:sp>
      <p:sp>
        <p:nvSpPr>
          <p:cNvPr id="22" name="Content Placeholder 12">
            <a:extLst>
              <a:ext uri="{FF2B5EF4-FFF2-40B4-BE49-F238E27FC236}">
                <a16:creationId xmlns:a16="http://schemas.microsoft.com/office/drawing/2014/main" id="{F2DD29B9-E9F1-074E-8B4A-637083CDF649}"/>
              </a:ext>
            </a:extLst>
          </p:cNvPr>
          <p:cNvSpPr>
            <a:spLocks noGrp="1"/>
          </p:cNvSpPr>
          <p:nvPr>
            <p:ph sz="quarter" idx="18"/>
          </p:nvPr>
        </p:nvSpPr>
        <p:spPr>
          <a:xfrm>
            <a:off x="9520251" y="3896975"/>
            <a:ext cx="1980000" cy="1872000"/>
          </a:xfrm>
        </p:spPr>
        <p:txBody>
          <a:bodyPr/>
          <a:lstStyle/>
          <a:p>
            <a:pPr lvl="0"/>
            <a:r>
              <a:rPr lang="en-US"/>
              <a:t>Edit Master text styles</a:t>
            </a:r>
          </a:p>
        </p:txBody>
      </p:sp>
      <p:pic>
        <p:nvPicPr>
          <p:cNvPr id="23" name="Picture 22">
            <a:extLst>
              <a:ext uri="{FF2B5EF4-FFF2-40B4-BE49-F238E27FC236}">
                <a16:creationId xmlns:a16="http://schemas.microsoft.com/office/drawing/2014/main" id="{B6C101C5-43C6-624B-9AFC-82228DFA929E}"/>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176837984"/>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_whi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C3EF93-8F7E-3742-84C2-661575468F05}"/>
              </a:ext>
            </a:extLst>
          </p:cNvPr>
          <p:cNvSpPr>
            <a:spLocks noGrp="1"/>
          </p:cNvSpPr>
          <p:nvPr>
            <p:ph type="title" hasCustomPrompt="1"/>
          </p:nvPr>
        </p:nvSpPr>
        <p:spPr>
          <a:xfrm>
            <a:off x="479425" y="817880"/>
            <a:ext cx="7299372" cy="859599"/>
          </a:xfrm>
        </p:spPr>
        <p:txBody>
          <a:bodyPr lIns="0" tIns="0" rIns="0" bIns="0">
            <a:normAutofit/>
          </a:bodyPr>
          <a:lstStyle>
            <a:lvl1pPr>
              <a:defRPr sz="2400" b="1" i="0">
                <a:latin typeface="Arial Regular"/>
              </a:defRPr>
            </a:lvl1pPr>
          </a:lstStyle>
          <a:p>
            <a:r>
              <a:rPr lang="en-US"/>
              <a:t>Click to edit master title style</a:t>
            </a:r>
          </a:p>
        </p:txBody>
      </p:sp>
      <p:pic>
        <p:nvPicPr>
          <p:cNvPr id="3" name="Picture 2">
            <a:extLst>
              <a:ext uri="{FF2B5EF4-FFF2-40B4-BE49-F238E27FC236}">
                <a16:creationId xmlns:a16="http://schemas.microsoft.com/office/drawing/2014/main" id="{0B487000-FFF0-E749-AB4B-3B96DA9B2DE1}"/>
              </a:ext>
            </a:extLst>
          </p:cNvPr>
          <p:cNvPicPr>
            <a:picLocks noChangeAspect="1"/>
          </p:cNvPicPr>
          <p:nvPr userDrawn="1"/>
        </p:nvPicPr>
        <p:blipFill rotWithShape="1">
          <a:blip r:embed="rId2"/>
          <a:srcRect t="84104"/>
          <a:stretch/>
        </p:blipFill>
        <p:spPr>
          <a:xfrm>
            <a:off x="0" y="5768974"/>
            <a:ext cx="12192000" cy="1089025"/>
          </a:xfrm>
          <a:prstGeom prst="rect">
            <a:avLst/>
          </a:prstGeom>
        </p:spPr>
      </p:pic>
    </p:spTree>
    <p:extLst>
      <p:ext uri="{BB962C8B-B14F-4D97-AF65-F5344CB8AC3E}">
        <p14:creationId xmlns:p14="http://schemas.microsoft.com/office/powerpoint/2010/main" val="3033114251"/>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7146E9-DD7B-664F-8854-E8F439F98512}"/>
              </a:ext>
            </a:extLst>
          </p:cNvPr>
          <p:cNvSpPr>
            <a:spLocks noGrp="1"/>
          </p:cNvSpPr>
          <p:nvPr>
            <p:ph type="title"/>
          </p:nvPr>
        </p:nvSpPr>
        <p:spPr>
          <a:xfrm>
            <a:off x="479425" y="812415"/>
            <a:ext cx="7384871" cy="739635"/>
          </a:xfrm>
          <a:prstGeom prst="rect">
            <a:avLst/>
          </a:prstGeom>
        </p:spPr>
        <p:txBody>
          <a:bodyPr vert="horz" lIns="0" tIns="0" rIns="0" bIns="0" rtlCol="0" anchor="t">
            <a:normAutofit/>
          </a:bodyPr>
          <a:lstStyle/>
          <a:p>
            <a:r>
              <a:rPr lang="en-US"/>
              <a:t>Click to edit master title style</a:t>
            </a:r>
          </a:p>
        </p:txBody>
      </p:sp>
      <p:sp>
        <p:nvSpPr>
          <p:cNvPr id="7" name="Text Placeholder 6">
            <a:extLst>
              <a:ext uri="{FF2B5EF4-FFF2-40B4-BE49-F238E27FC236}">
                <a16:creationId xmlns:a16="http://schemas.microsoft.com/office/drawing/2014/main" id="{D11AD5BA-2298-5343-B1B0-7487CD3F59A3}"/>
              </a:ext>
            </a:extLst>
          </p:cNvPr>
          <p:cNvSpPr>
            <a:spLocks noGrp="1"/>
          </p:cNvSpPr>
          <p:nvPr>
            <p:ph type="body" idx="1"/>
          </p:nvPr>
        </p:nvSpPr>
        <p:spPr>
          <a:xfrm>
            <a:off x="839788" y="1815951"/>
            <a:ext cx="10514060" cy="395302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p:txBody>
      </p:sp>
      <p:pic>
        <p:nvPicPr>
          <p:cNvPr id="10" name="Picture 9">
            <a:extLst>
              <a:ext uri="{FF2B5EF4-FFF2-40B4-BE49-F238E27FC236}">
                <a16:creationId xmlns:a16="http://schemas.microsoft.com/office/drawing/2014/main" id="{C51219BB-AD9B-CC4D-8131-C2DF3732F91B}"/>
              </a:ext>
            </a:extLst>
          </p:cNvPr>
          <p:cNvPicPr>
            <a:picLocks noChangeAspect="1"/>
          </p:cNvPicPr>
          <p:nvPr userDrawn="1"/>
        </p:nvPicPr>
        <p:blipFill>
          <a:blip r:embed="rId17"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3" name="TextBox 2">
            <a:extLst>
              <a:ext uri="{FF2B5EF4-FFF2-40B4-BE49-F238E27FC236}">
                <a16:creationId xmlns:a16="http://schemas.microsoft.com/office/drawing/2014/main" id="{186F1F4C-B6F2-074B-8868-BCB449FD3C09}"/>
              </a:ext>
            </a:extLst>
          </p:cNvPr>
          <p:cNvSpPr txBox="1"/>
          <p:nvPr userDrawn="1"/>
        </p:nvSpPr>
        <p:spPr>
          <a:xfrm>
            <a:off x="11353848" y="6417289"/>
            <a:ext cx="527767" cy="246221"/>
          </a:xfrm>
          <a:prstGeom prst="rect">
            <a:avLst/>
          </a:prstGeom>
          <a:noFill/>
        </p:spPr>
        <p:txBody>
          <a:bodyPr wrap="square" rtlCol="0">
            <a:spAutoFit/>
          </a:bodyPr>
          <a:lstStyle/>
          <a:p>
            <a:pPr algn="r"/>
            <a:fld id="{4D525FFB-DAE6-AA4E-BED4-004B92519EE1}" type="slidenum">
              <a:rPr lang="en-US" sz="1000" kern="1200" smtClean="0">
                <a:solidFill>
                  <a:schemeClr val="bg1"/>
                </a:solidFill>
                <a:latin typeface="Arial" panose="020B0604020202020204" pitchFamily="34" charset="0"/>
                <a:ea typeface="+mn-ea"/>
                <a:cs typeface="Arial" panose="020B0604020202020204" pitchFamily="34" charset="0"/>
              </a:rPr>
              <a:pPr algn="r"/>
              <a:t>‹#›</a:t>
            </a:fld>
            <a:endParaRPr lang="en-US" sz="1000" kern="1200">
              <a:solidFill>
                <a:schemeClr val="bg1"/>
              </a:solidFill>
              <a:latin typeface="Arial" panose="020B0604020202020204" pitchFamily="34" charset="0"/>
              <a:ea typeface="+mn-ea"/>
              <a:cs typeface="Arial" panose="020B0604020202020204" pitchFamily="34" charset="0"/>
            </a:endParaRPr>
          </a:p>
        </p:txBody>
      </p:sp>
      <p:sp>
        <p:nvSpPr>
          <p:cNvPr id="4" name="MSIPCMContentMarking" descr="{&quot;HashCode&quot;:455488454,&quot;Placement&quot;:&quot;Footer&quot;,&quot;Top&quot;:516.65155,&quot;Left&quot;:446.046448,&quot;SlideWidth&quot;:960,&quot;SlideHeight&quot;:540}"/>
          <p:cNvSpPr txBox="1"/>
          <p:nvPr userDrawn="1"/>
        </p:nvSpPr>
        <p:spPr>
          <a:xfrm>
            <a:off x="5664790" y="6561475"/>
            <a:ext cx="862419" cy="296525"/>
          </a:xfrm>
          <a:prstGeom prst="rect">
            <a:avLst/>
          </a:prstGeom>
          <a:noFill/>
        </p:spPr>
        <p:txBody>
          <a:bodyPr vert="horz" wrap="square" lIns="0" tIns="0" rIns="0" bIns="0" rtlCol="0" anchor="ctr" anchorCtr="1">
            <a:spAutoFit/>
          </a:bodyPr>
          <a:lstStyle/>
          <a:p>
            <a:pPr algn="ctr">
              <a:spcBef>
                <a:spcPts val="0"/>
              </a:spcBef>
              <a:spcAft>
                <a:spcPts val="0"/>
              </a:spcAft>
            </a:pPr>
            <a:r>
              <a:rPr lang="en-AU" sz="1200">
                <a:solidFill>
                  <a:srgbClr val="FF0000"/>
                </a:solidFill>
                <a:latin typeface="Calibri" panose="020F0502020204030204" pitchFamily="34" charset="0"/>
              </a:rPr>
              <a:t>OFFICIAL</a:t>
            </a:r>
          </a:p>
        </p:txBody>
      </p:sp>
      <p:sp>
        <p:nvSpPr>
          <p:cNvPr id="5" name="MSIPCMContentMarking" descr="{&quot;HashCode&quot;:431350885,&quot;Placement&quot;:&quot;Header&quot;,&quot;Top&quot;:0.0,&quot;Left&quot;:446.046448,&quot;SlideWidth&quot;:960,&quot;SlideHeight&quot;:540}"/>
          <p:cNvSpPr txBox="1"/>
          <p:nvPr userDrawn="1"/>
        </p:nvSpPr>
        <p:spPr>
          <a:xfrm>
            <a:off x="5664790" y="0"/>
            <a:ext cx="862419" cy="296525"/>
          </a:xfrm>
          <a:prstGeom prst="rect">
            <a:avLst/>
          </a:prstGeom>
          <a:noFill/>
        </p:spPr>
        <p:txBody>
          <a:bodyPr vert="horz" wrap="square" lIns="0" tIns="0" rIns="0" bIns="0" rtlCol="0" anchor="ctr" anchorCtr="1">
            <a:spAutoFit/>
          </a:bodyPr>
          <a:lstStyle/>
          <a:p>
            <a:pPr algn="ctr">
              <a:spcBef>
                <a:spcPts val="0"/>
              </a:spcBef>
              <a:spcAft>
                <a:spcPts val="0"/>
              </a:spcAft>
            </a:pPr>
            <a:r>
              <a:rPr lang="en-AU" sz="1200">
                <a:solidFill>
                  <a:srgbClr val="FF0000"/>
                </a:solidFill>
                <a:latin typeface="Calibri" panose="020F0502020204030204" pitchFamily="34" charset="0"/>
              </a:rPr>
              <a:t>OFFICIAL</a:t>
            </a:r>
          </a:p>
        </p:txBody>
      </p:sp>
    </p:spTree>
    <p:extLst>
      <p:ext uri="{BB962C8B-B14F-4D97-AF65-F5344CB8AC3E}">
        <p14:creationId xmlns:p14="http://schemas.microsoft.com/office/powerpoint/2010/main" val="3832681521"/>
      </p:ext>
    </p:extLst>
  </p:cSld>
  <p:clrMap bg1="lt1" tx1="dk1" bg2="lt2" tx2="dk2" accent1="accent1" accent2="accent2" accent3="accent3" accent4="accent4" accent5="accent5" accent6="accent6" hlink="hlink" folHlink="folHlink"/>
  <p:sldLayoutIdLst>
    <p:sldLayoutId id="2147483750" r:id="rId1"/>
    <p:sldLayoutId id="2147483752" r:id="rId2"/>
    <p:sldLayoutId id="2147483753" r:id="rId3"/>
    <p:sldLayoutId id="2147483708" r:id="rId4"/>
    <p:sldLayoutId id="2147483730" r:id="rId5"/>
    <p:sldLayoutId id="2147483709" r:id="rId6"/>
    <p:sldLayoutId id="2147483757" r:id="rId7"/>
    <p:sldLayoutId id="2147483710" r:id="rId8"/>
    <p:sldLayoutId id="2147483754" r:id="rId9"/>
    <p:sldLayoutId id="2147483751" r:id="rId10"/>
    <p:sldLayoutId id="2147483729" r:id="rId11"/>
    <p:sldLayoutId id="2147483684" r:id="rId12"/>
    <p:sldLayoutId id="2147483707" r:id="rId13"/>
    <p:sldLayoutId id="2147483756" r:id="rId14"/>
    <p:sldLayoutId id="2147483755" r:id="rId15"/>
  </p:sldLayoutIdLst>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hf sldNum="0" hdr="0" ftr="0" dt="0"/>
  <p:txStyles>
    <p:titleStyle>
      <a:lvl1pPr algn="l" defTabSz="914400" rtl="0" eaLnBrk="1" latinLnBrk="0" hangingPunct="1">
        <a:lnSpc>
          <a:spcPct val="90000"/>
        </a:lnSpc>
        <a:spcBef>
          <a:spcPct val="0"/>
        </a:spcBef>
        <a:buNone/>
        <a:defRPr sz="2400" b="1" i="0" kern="1200">
          <a:solidFill>
            <a:srgbClr val="002060"/>
          </a:solidFill>
          <a:latin typeface="Arial Regular"/>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b="0" i="0" kern="1200">
          <a:solidFill>
            <a:srgbClr val="002060"/>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b="0" i="0" kern="1200">
          <a:solidFill>
            <a:srgbClr val="002060"/>
          </a:solidFill>
          <a:latin typeface="Arial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b="0" i="0" kern="1200">
          <a:solidFill>
            <a:srgbClr val="002060"/>
          </a:solidFill>
          <a:latin typeface="Arial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b="0" i="0" kern="1200">
          <a:solidFill>
            <a:srgbClr val="002060"/>
          </a:solidFill>
          <a:latin typeface="Arial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002060"/>
          </a:solidFill>
          <a:latin typeface="Arial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04" userDrawn="1">
          <p15:clr>
            <a:srgbClr val="F26B43"/>
          </p15:clr>
        </p15:guide>
        <p15:guide id="2" pos="302" userDrawn="1">
          <p15:clr>
            <a:srgbClr val="F26B43"/>
          </p15:clr>
        </p15:guide>
        <p15:guide id="4" pos="529" userDrawn="1">
          <p15:clr>
            <a:srgbClr val="F26B43"/>
          </p15:clr>
        </p15:guide>
        <p15:guide id="5" orient="horz" pos="1139" userDrawn="1">
          <p15:clr>
            <a:srgbClr val="F26B43"/>
          </p15:clr>
        </p15:guide>
        <p15:guide id="6" pos="2071" userDrawn="1">
          <p15:clr>
            <a:srgbClr val="F26B43"/>
          </p15:clr>
        </p15:guide>
        <p15:guide id="7" orient="horz" pos="323" userDrawn="1">
          <p15:clr>
            <a:srgbClr val="F26B43"/>
          </p15:clr>
        </p15:guide>
        <p15:guide id="8" pos="7491" userDrawn="1">
          <p15:clr>
            <a:srgbClr val="F26B43"/>
          </p15:clr>
        </p15:guide>
        <p15:guide id="9" pos="7242" userDrawn="1">
          <p15:clr>
            <a:srgbClr val="F26B43"/>
          </p15:clr>
        </p15:guide>
        <p15:guide id="10" orient="horz" pos="363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99000">
              <a:srgbClr val="042241">
                <a:lumMod val="90000"/>
                <a:lumOff val="10000"/>
              </a:srgbClr>
            </a:gs>
            <a:gs pos="0">
              <a:srgbClr val="00091C"/>
            </a:gs>
          </a:gsLst>
          <a:lin ang="19200000" scaled="0"/>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6F1F4C-B6F2-074B-8868-BCB449FD3C09}"/>
              </a:ext>
            </a:extLst>
          </p:cNvPr>
          <p:cNvSpPr txBox="1"/>
          <p:nvPr userDrawn="1"/>
        </p:nvSpPr>
        <p:spPr>
          <a:xfrm>
            <a:off x="479377" y="6431190"/>
            <a:ext cx="4017319" cy="215444"/>
          </a:xfrm>
          <a:prstGeom prst="rect">
            <a:avLst/>
          </a:prstGeom>
          <a:noFill/>
        </p:spPr>
        <p:txBody>
          <a:bodyPr wrap="square" rtlCol="0">
            <a:spAutoFit/>
          </a:bodyPr>
          <a:lstStyle/>
          <a:p>
            <a:fld id="{4D525FFB-DAE6-AA4E-BED4-004B92519EE1}" type="slidenum">
              <a:rPr lang="en-US" sz="800" kern="1200" smtClean="0">
                <a:solidFill>
                  <a:schemeClr val="tx1">
                    <a:tint val="75000"/>
                  </a:schemeClr>
                </a:solidFill>
                <a:latin typeface="Arial" panose="020B0604020202020204" pitchFamily="34" charset="0"/>
                <a:ea typeface="+mn-ea"/>
                <a:cs typeface="Arial" panose="020B0604020202020204" pitchFamily="34" charset="0"/>
              </a:rPr>
              <a:t>‹#›</a:t>
            </a:fld>
            <a:endParaRPr lang="en-US" sz="800" kern="1200">
              <a:solidFill>
                <a:schemeClr val="tx1">
                  <a:tint val="75000"/>
                </a:schemeClr>
              </a:solidFill>
              <a:latin typeface="Arial" panose="020B0604020202020204" pitchFamily="34" charset="0"/>
              <a:ea typeface="+mn-ea"/>
              <a:cs typeface="Arial" panose="020B0604020202020204" pitchFamily="34" charset="0"/>
            </a:endParaRPr>
          </a:p>
        </p:txBody>
      </p:sp>
      <p:pic>
        <p:nvPicPr>
          <p:cNvPr id="12" name="Picture 11">
            <a:extLst>
              <a:ext uri="{FF2B5EF4-FFF2-40B4-BE49-F238E27FC236}">
                <a16:creationId xmlns:a16="http://schemas.microsoft.com/office/drawing/2014/main" id="{C5B8D97E-87AB-4142-BBDE-2248EE722F00}"/>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8" name="Title Placeholder 1">
            <a:extLst>
              <a:ext uri="{FF2B5EF4-FFF2-40B4-BE49-F238E27FC236}">
                <a16:creationId xmlns:a16="http://schemas.microsoft.com/office/drawing/2014/main" id="{09AB766C-DF0B-6B45-BA81-05369C5B75D2}"/>
              </a:ext>
            </a:extLst>
          </p:cNvPr>
          <p:cNvSpPr>
            <a:spLocks noGrp="1"/>
          </p:cNvSpPr>
          <p:nvPr>
            <p:ph type="title"/>
          </p:nvPr>
        </p:nvSpPr>
        <p:spPr>
          <a:xfrm>
            <a:off x="479425" y="812415"/>
            <a:ext cx="7384871" cy="739635"/>
          </a:xfrm>
          <a:prstGeom prst="rect">
            <a:avLst/>
          </a:prstGeom>
        </p:spPr>
        <p:txBody>
          <a:bodyPr vert="horz" lIns="0" tIns="0" rIns="0" bIns="0" rtlCol="0" anchor="t">
            <a:normAutofit/>
          </a:bodyPr>
          <a:lstStyle/>
          <a:p>
            <a:r>
              <a:rPr lang="en-US"/>
              <a:t>Click to edit Master title style</a:t>
            </a:r>
          </a:p>
        </p:txBody>
      </p:sp>
      <p:sp>
        <p:nvSpPr>
          <p:cNvPr id="11" name="Text Placeholder 6">
            <a:extLst>
              <a:ext uri="{FF2B5EF4-FFF2-40B4-BE49-F238E27FC236}">
                <a16:creationId xmlns:a16="http://schemas.microsoft.com/office/drawing/2014/main" id="{5C8C431C-EB68-B542-98CC-20F5C2F94D68}"/>
              </a:ext>
            </a:extLst>
          </p:cNvPr>
          <p:cNvSpPr>
            <a:spLocks noGrp="1"/>
          </p:cNvSpPr>
          <p:nvPr>
            <p:ph type="body" idx="1"/>
          </p:nvPr>
        </p:nvSpPr>
        <p:spPr>
          <a:xfrm>
            <a:off x="839788" y="1815951"/>
            <a:ext cx="1051406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MSIPCMContentMarking" descr="{&quot;HashCode&quot;:455488454,&quot;Placement&quot;:&quot;Footer&quot;,&quot;Top&quot;:516.65155,&quot;Left&quot;:446.046448,&quot;SlideWidth&quot;:960,&quot;SlideHeight&quot;:540}"/>
          <p:cNvSpPr txBox="1"/>
          <p:nvPr userDrawn="1"/>
        </p:nvSpPr>
        <p:spPr>
          <a:xfrm>
            <a:off x="5664790" y="6561475"/>
            <a:ext cx="862419" cy="296525"/>
          </a:xfrm>
          <a:prstGeom prst="rect">
            <a:avLst/>
          </a:prstGeom>
          <a:noFill/>
        </p:spPr>
        <p:txBody>
          <a:bodyPr vert="horz" wrap="square" lIns="0" tIns="0" rIns="0" bIns="0" rtlCol="0" anchor="ctr" anchorCtr="1">
            <a:spAutoFit/>
          </a:bodyPr>
          <a:lstStyle/>
          <a:p>
            <a:pPr algn="ctr">
              <a:spcBef>
                <a:spcPts val="0"/>
              </a:spcBef>
              <a:spcAft>
                <a:spcPts val="0"/>
              </a:spcAft>
            </a:pPr>
            <a:r>
              <a:rPr lang="en-AU" sz="1200">
                <a:solidFill>
                  <a:srgbClr val="FF0000"/>
                </a:solidFill>
                <a:latin typeface="Calibri" panose="020F0502020204030204" pitchFamily="34" charset="0"/>
              </a:rPr>
              <a:t>OFFICIAL</a:t>
            </a:r>
          </a:p>
        </p:txBody>
      </p:sp>
      <p:sp>
        <p:nvSpPr>
          <p:cNvPr id="4" name="MSIPCMContentMarking" descr="{&quot;HashCode&quot;:431350885,&quot;Placement&quot;:&quot;Header&quot;,&quot;Top&quot;:0.0,&quot;Left&quot;:446.046448,&quot;SlideWidth&quot;:960,&quot;SlideHeight&quot;:540}"/>
          <p:cNvSpPr txBox="1"/>
          <p:nvPr userDrawn="1"/>
        </p:nvSpPr>
        <p:spPr>
          <a:xfrm>
            <a:off x="5664790" y="0"/>
            <a:ext cx="862419" cy="296525"/>
          </a:xfrm>
          <a:prstGeom prst="rect">
            <a:avLst/>
          </a:prstGeom>
          <a:noFill/>
        </p:spPr>
        <p:txBody>
          <a:bodyPr vert="horz" wrap="square" lIns="0" tIns="0" rIns="0" bIns="0" rtlCol="0" anchor="ctr" anchorCtr="1">
            <a:spAutoFit/>
          </a:bodyPr>
          <a:lstStyle/>
          <a:p>
            <a:pPr algn="ctr">
              <a:spcBef>
                <a:spcPts val="0"/>
              </a:spcBef>
              <a:spcAft>
                <a:spcPts val="0"/>
              </a:spcAft>
            </a:pPr>
            <a:r>
              <a:rPr lang="en-AU" sz="1200">
                <a:solidFill>
                  <a:srgbClr val="FF0000"/>
                </a:solidFill>
                <a:latin typeface="Calibri" panose="020F0502020204030204" pitchFamily="34" charset="0"/>
              </a:rPr>
              <a:t>OFFICIAL</a:t>
            </a:r>
          </a:p>
        </p:txBody>
      </p:sp>
    </p:spTree>
    <p:extLst>
      <p:ext uri="{BB962C8B-B14F-4D97-AF65-F5344CB8AC3E}">
        <p14:creationId xmlns:p14="http://schemas.microsoft.com/office/powerpoint/2010/main" val="1171769921"/>
      </p:ext>
    </p:extLst>
  </p:cSld>
  <p:clrMap bg1="lt1" tx1="dk1" bg2="lt2" tx2="dk2" accent1="accent1" accent2="accent2" accent3="accent3" accent4="accent4" accent5="accent5" accent6="accent6" hlink="hlink" folHlink="folHlink"/>
  <p:sldLayoutIdLst>
    <p:sldLayoutId id="2147483737" r:id="rId1"/>
    <p:sldLayoutId id="2147483748" r:id="rId2"/>
  </p:sldLayoutIdLst>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hf sldNum="0" hdr="0" ftr="0" dt="0"/>
  <p:txStyles>
    <p:titleStyle>
      <a:lvl1pPr algn="l" defTabSz="914400" rtl="0" eaLnBrk="1" latinLnBrk="0" hangingPunct="1">
        <a:lnSpc>
          <a:spcPct val="90000"/>
        </a:lnSpc>
        <a:spcBef>
          <a:spcPct val="0"/>
        </a:spcBef>
        <a:buNone/>
        <a:defRPr sz="2400" b="1" i="0" kern="1200">
          <a:solidFill>
            <a:schemeClr val="bg1"/>
          </a:solidFill>
          <a:latin typeface="Arial Regular"/>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b="0" i="0" kern="1200">
          <a:solidFill>
            <a:schemeClr val="bg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98">
          <p15:clr>
            <a:srgbClr val="F26B43"/>
          </p15:clr>
        </p15:guide>
        <p15:guide id="3" pos="529" userDrawn="1">
          <p15:clr>
            <a:srgbClr val="F26B43"/>
          </p15:clr>
        </p15:guide>
        <p15:guide id="4" orient="horz" pos="504" userDrawn="1">
          <p15:clr>
            <a:srgbClr val="F26B43"/>
          </p15:clr>
        </p15:guide>
        <p15:guide id="5" pos="2048" userDrawn="1">
          <p15:clr>
            <a:srgbClr val="F26B43"/>
          </p15:clr>
        </p15:guide>
        <p15:guide id="6" orient="horz" pos="1139" userDrawn="1">
          <p15:clr>
            <a:srgbClr val="F26B43"/>
          </p15:clr>
        </p15:guide>
        <p15:guide id="7" orient="horz" pos="323" userDrawn="1">
          <p15:clr>
            <a:srgbClr val="F26B43"/>
          </p15:clr>
        </p15:guide>
        <p15:guide id="8" orient="horz" pos="2659" userDrawn="1">
          <p15:clr>
            <a:srgbClr val="F26B43"/>
          </p15:clr>
        </p15:guide>
        <p15:guide id="9" orient="horz" pos="2840" userDrawn="1">
          <p15:clr>
            <a:srgbClr val="F26B43"/>
          </p15:clr>
        </p15:guide>
        <p15:guide id="10" pos="7242" userDrawn="1">
          <p15:clr>
            <a:srgbClr val="F26B43"/>
          </p15:clr>
        </p15:guide>
        <p15:guide id="11" pos="749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anielmiessler/SecLists" TargetMode="External"/><Relationship Id="rId2" Type="http://schemas.openxmlformats.org/officeDocument/2006/relationships/hyperlink" Target="https://ctf.ecusri.org/" TargetMode="External"/><Relationship Id="rId1" Type="http://schemas.openxmlformats.org/officeDocument/2006/relationships/slideLayout" Target="../slideLayouts/slideLayout16.xml"/><Relationship Id="rId4" Type="http://schemas.openxmlformats.org/officeDocument/2006/relationships/hyperlink" Target="https://github.com/Rich042/PecanTrainingCryptoSte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F556E0E-BC93-124F-B7D5-9FB67CE9E93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2559D6EC-78CE-924A-A02B-58EC8141F0C8}"/>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81925AAA-A545-EC4E-B3B6-B33C441A2E36}"/>
              </a:ext>
            </a:extLst>
          </p:cNvPr>
          <p:cNvSpPr>
            <a:spLocks noGrp="1"/>
          </p:cNvSpPr>
          <p:nvPr>
            <p:ph type="ctrTitle" idx="4294967295" hasCustomPrompt="1"/>
          </p:nvPr>
        </p:nvSpPr>
        <p:spPr>
          <a:xfrm>
            <a:off x="846199" y="1881188"/>
            <a:ext cx="10650537" cy="2341562"/>
          </a:xfrm>
        </p:spPr>
        <p:txBody>
          <a:bodyPr bIns="251999" anchor="b"/>
          <a:lstStyle/>
          <a:p>
            <a:r>
              <a:rPr lang="en-AU"/>
              <a:t>Hidden Secrets:</a:t>
            </a:r>
            <a:br>
              <a:rPr lang="en-AU"/>
            </a:br>
            <a:r>
              <a:rPr lang="en-AU">
                <a:solidFill>
                  <a:schemeClr val="accent3"/>
                </a:solidFill>
              </a:rPr>
              <a:t>Steganography</a:t>
            </a:r>
            <a:r>
              <a:rPr lang="en-AU"/>
              <a:t> &amp; </a:t>
            </a:r>
            <a:r>
              <a:rPr lang="en-AU">
                <a:solidFill>
                  <a:schemeClr val="accent2"/>
                </a:solidFill>
              </a:rPr>
              <a:t>Cryptography</a:t>
            </a:r>
            <a:r>
              <a:rPr lang="en-AU"/>
              <a:t> for CTFs</a:t>
            </a:r>
            <a:endParaRPr lang="en-US"/>
          </a:p>
        </p:txBody>
      </p:sp>
      <p:sp>
        <p:nvSpPr>
          <p:cNvPr id="10" name="Subtitle 2">
            <a:extLst>
              <a:ext uri="{FF2B5EF4-FFF2-40B4-BE49-F238E27FC236}">
                <a16:creationId xmlns:a16="http://schemas.microsoft.com/office/drawing/2014/main" id="{CFD869F5-2B9A-FA44-8008-1F76B083BD1F}"/>
              </a:ext>
            </a:extLst>
          </p:cNvPr>
          <p:cNvSpPr>
            <a:spLocks noGrp="1"/>
          </p:cNvSpPr>
          <p:nvPr>
            <p:ph type="subTitle" idx="4294967295" hasCustomPrompt="1"/>
          </p:nvPr>
        </p:nvSpPr>
        <p:spPr>
          <a:xfrm>
            <a:off x="846199" y="4537075"/>
            <a:ext cx="10650537" cy="723900"/>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a:solidFill>
                  <a:schemeClr val="bg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AU"/>
              <a:t>Jordan, Rich, and Yang</a:t>
            </a:r>
          </a:p>
          <a:p>
            <a:r>
              <a:rPr lang="en-AU"/>
              <a:t>For Pecan+ 2025</a:t>
            </a:r>
          </a:p>
        </p:txBody>
      </p:sp>
      <p:cxnSp>
        <p:nvCxnSpPr>
          <p:cNvPr id="11" name="Straight Connector 10">
            <a:extLst>
              <a:ext uri="{FF2B5EF4-FFF2-40B4-BE49-F238E27FC236}">
                <a16:creationId xmlns:a16="http://schemas.microsoft.com/office/drawing/2014/main" id="{F75BA293-38C9-3047-9A05-F47279956FF5}"/>
              </a:ext>
            </a:extLst>
          </p:cNvPr>
          <p:cNvCxnSpPr>
            <a:cxnSpLocks/>
          </p:cNvCxnSpPr>
          <p:nvPr/>
        </p:nvCxnSpPr>
        <p:spPr>
          <a:xfrm>
            <a:off x="846199" y="4205819"/>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ACC0314E-844F-1246-ABD7-0F61D010267B}"/>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16</a:t>
            </a:r>
            <a:r>
              <a:rPr lang="en-US" sz="1400" b="0" baseline="30000"/>
              <a:t>th August 2025</a:t>
            </a:r>
            <a:r>
              <a:rPr lang="en-US" sz="1400" b="0"/>
              <a:t> </a:t>
            </a:r>
          </a:p>
        </p:txBody>
      </p:sp>
    </p:spTree>
    <p:extLst>
      <p:ext uri="{BB962C8B-B14F-4D97-AF65-F5344CB8AC3E}">
        <p14:creationId xmlns:p14="http://schemas.microsoft.com/office/powerpoint/2010/main" val="39420369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125B3A-43B8-4846-71D4-9D82343F3C77}"/>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B0B31D49-19ED-D183-4734-25365292BBB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307728BB-8787-B36C-8526-94B264456453}"/>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B00068CA-7467-CE48-E710-9A6F4057B4D6}"/>
              </a:ext>
            </a:extLst>
          </p:cNvPr>
          <p:cNvSpPr>
            <a:spLocks noGrp="1"/>
          </p:cNvSpPr>
          <p:nvPr>
            <p:ph type="ctrTitle" idx="4294967295" hasCustomPrompt="1"/>
          </p:nvPr>
        </p:nvSpPr>
        <p:spPr>
          <a:xfrm>
            <a:off x="846199" y="1881188"/>
            <a:ext cx="10650537" cy="2341562"/>
          </a:xfrm>
        </p:spPr>
        <p:txBody>
          <a:bodyPr bIns="251999" anchor="b">
            <a:normAutofit/>
          </a:bodyPr>
          <a:lstStyle/>
          <a:p>
            <a:r>
              <a:rPr lang="en-AU" sz="3600"/>
              <a:t>What is:</a:t>
            </a:r>
            <a:br>
              <a:rPr lang="en-AU" sz="3600"/>
            </a:br>
            <a:r>
              <a:rPr lang="en-AU" sz="3600">
                <a:solidFill>
                  <a:schemeClr val="accent3"/>
                </a:solidFill>
              </a:rPr>
              <a:t>Steganography</a:t>
            </a:r>
            <a:r>
              <a:rPr lang="en-AU" sz="3600"/>
              <a:t>?</a:t>
            </a:r>
            <a:endParaRPr lang="en-US" sz="3600"/>
          </a:p>
        </p:txBody>
      </p:sp>
      <p:cxnSp>
        <p:nvCxnSpPr>
          <p:cNvPr id="11" name="Straight Connector 10">
            <a:extLst>
              <a:ext uri="{FF2B5EF4-FFF2-40B4-BE49-F238E27FC236}">
                <a16:creationId xmlns:a16="http://schemas.microsoft.com/office/drawing/2014/main" id="{1F36CECB-2384-EDF6-4E76-41E395E2F264}"/>
              </a:ext>
            </a:extLst>
          </p:cNvPr>
          <p:cNvCxnSpPr>
            <a:cxnSpLocks/>
          </p:cNvCxnSpPr>
          <p:nvPr/>
        </p:nvCxnSpPr>
        <p:spPr>
          <a:xfrm>
            <a:off x="846199" y="4205819"/>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45785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723900-5DCC-0A4A-BFA4-2751C44F417D}"/>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34A35E68-535F-73C6-3BF0-913CB39B523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70EAEE83-FF9C-94C3-E7C7-9972D7D1DCC2}"/>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9475210F-C6EC-0735-7869-EEC18B15C082}"/>
              </a:ext>
            </a:extLst>
          </p:cNvPr>
          <p:cNvSpPr>
            <a:spLocks noGrp="1"/>
          </p:cNvSpPr>
          <p:nvPr>
            <p:ph type="ctrTitle" idx="4294967295" hasCustomPrompt="1"/>
          </p:nvPr>
        </p:nvSpPr>
        <p:spPr>
          <a:xfrm>
            <a:off x="813611" y="1259955"/>
            <a:ext cx="10650537" cy="1343486"/>
          </a:xfrm>
        </p:spPr>
        <p:txBody>
          <a:bodyPr bIns="251999" anchor="b"/>
          <a:lstStyle/>
          <a:p>
            <a:r>
              <a:rPr lang="en-AU"/>
              <a:t>What is:</a:t>
            </a:r>
            <a:br>
              <a:rPr lang="en-AU"/>
            </a:br>
            <a:r>
              <a:rPr lang="en-AU">
                <a:solidFill>
                  <a:schemeClr val="accent3"/>
                </a:solidFill>
              </a:rPr>
              <a:t>Steganography</a:t>
            </a:r>
            <a:endParaRPr lang="en-US"/>
          </a:p>
        </p:txBody>
      </p:sp>
      <p:cxnSp>
        <p:nvCxnSpPr>
          <p:cNvPr id="11" name="Straight Connector 10">
            <a:extLst>
              <a:ext uri="{FF2B5EF4-FFF2-40B4-BE49-F238E27FC236}">
                <a16:creationId xmlns:a16="http://schemas.microsoft.com/office/drawing/2014/main" id="{D7D368D4-3DC8-9AD1-3DF4-883547C8A0D3}"/>
              </a:ext>
            </a:extLst>
          </p:cNvPr>
          <p:cNvCxnSpPr>
            <a:cxnSpLocks/>
          </p:cNvCxnSpPr>
          <p:nvPr/>
        </p:nvCxnSpPr>
        <p:spPr>
          <a:xfrm>
            <a:off x="890019" y="2542382"/>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64CCDE12-5B5D-392B-28E8-DA0B6266C914}"/>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sp>
        <p:nvSpPr>
          <p:cNvPr id="12" name="Content Placeholder 5">
            <a:extLst>
              <a:ext uri="{FF2B5EF4-FFF2-40B4-BE49-F238E27FC236}">
                <a16:creationId xmlns:a16="http://schemas.microsoft.com/office/drawing/2014/main" id="{AC2167C9-4AA3-F663-E75D-EB073A7C9ABD}"/>
              </a:ext>
            </a:extLst>
          </p:cNvPr>
          <p:cNvSpPr txBox="1">
            <a:spLocks/>
          </p:cNvSpPr>
          <p:nvPr/>
        </p:nvSpPr>
        <p:spPr>
          <a:xfrm>
            <a:off x="813611" y="2664823"/>
            <a:ext cx="11047459" cy="29332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b="0" i="0" kern="1200">
                <a:solidFill>
                  <a:schemeClr val="bg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Doesn’t hide the meaning of the message</a:t>
            </a:r>
          </a:p>
          <a:p>
            <a:endParaRPr lang="en-AU"/>
          </a:p>
          <a:p>
            <a:r>
              <a:rPr lang="en-AU"/>
              <a:t>Hides the message itself</a:t>
            </a:r>
          </a:p>
          <a:p>
            <a:endParaRPr lang="en-AU"/>
          </a:p>
          <a:p>
            <a:r>
              <a:rPr lang="en-AU"/>
              <a:t>Often paired with </a:t>
            </a:r>
            <a:r>
              <a:rPr lang="en-AU">
                <a:solidFill>
                  <a:schemeClr val="accent2"/>
                </a:solidFill>
              </a:rPr>
              <a:t>Cryptography</a:t>
            </a:r>
          </a:p>
        </p:txBody>
      </p:sp>
    </p:spTree>
    <p:extLst>
      <p:ext uri="{BB962C8B-B14F-4D97-AF65-F5344CB8AC3E}">
        <p14:creationId xmlns:p14="http://schemas.microsoft.com/office/powerpoint/2010/main" val="86194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142557-9C62-E031-2977-17AA449D92A3}"/>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360330B6-D5EB-1663-7561-17730819183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0E3480D7-2D62-85AE-4305-10F84921C3DF}"/>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D81B6B1F-F05B-5C7A-C501-BB26F2DF5E66}"/>
              </a:ext>
            </a:extLst>
          </p:cNvPr>
          <p:cNvSpPr>
            <a:spLocks noGrp="1"/>
          </p:cNvSpPr>
          <p:nvPr>
            <p:ph type="title" hasCustomPrompt="1"/>
          </p:nvPr>
        </p:nvSpPr>
        <p:spPr/>
        <p:txBody>
          <a:bodyPr bIns="251999" anchor="b">
            <a:normAutofit fontScale="90000"/>
          </a:bodyPr>
          <a:lstStyle/>
          <a:p>
            <a:r>
              <a:rPr lang="en-AU"/>
              <a:t>What is:</a:t>
            </a:r>
            <a:br>
              <a:rPr lang="en-AU"/>
            </a:br>
            <a:r>
              <a:rPr lang="en-AU">
                <a:solidFill>
                  <a:schemeClr val="accent3"/>
                </a:solidFill>
              </a:rPr>
              <a:t>Steganography</a:t>
            </a:r>
            <a:endParaRPr lang="en-US"/>
          </a:p>
        </p:txBody>
      </p:sp>
      <p:cxnSp>
        <p:nvCxnSpPr>
          <p:cNvPr id="11" name="Straight Connector 10">
            <a:extLst>
              <a:ext uri="{FF2B5EF4-FFF2-40B4-BE49-F238E27FC236}">
                <a16:creationId xmlns:a16="http://schemas.microsoft.com/office/drawing/2014/main" id="{A6DF00E4-5EF6-E299-74AE-EE113F4011B6}"/>
              </a:ext>
            </a:extLst>
          </p:cNvPr>
          <p:cNvCxnSpPr>
            <a:cxnSpLocks/>
          </p:cNvCxnSpPr>
          <p:nvPr/>
        </p:nvCxnSpPr>
        <p:spPr>
          <a:xfrm>
            <a:off x="890019" y="2542382"/>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B40B5908-2E3D-18A9-D598-9D33346C6D7C}"/>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pic>
        <p:nvPicPr>
          <p:cNvPr id="4" name="Content Placeholder 5" descr="A missile being launched from a fence&#10;&#10;AI-generated content may be incorrect.">
            <a:extLst>
              <a:ext uri="{FF2B5EF4-FFF2-40B4-BE49-F238E27FC236}">
                <a16:creationId xmlns:a16="http://schemas.microsoft.com/office/drawing/2014/main" id="{593EC5CC-460B-3053-9275-05F83F2C2078}"/>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479423" y="1825625"/>
            <a:ext cx="3937254" cy="3943350"/>
          </a:xfrm>
        </p:spPr>
      </p:pic>
      <p:pic>
        <p:nvPicPr>
          <p:cNvPr id="5" name="Content Placeholder 7" descr="A person holding a paintball object&#10;&#10;AI-generated content may be incorrect.">
            <a:extLst>
              <a:ext uri="{FF2B5EF4-FFF2-40B4-BE49-F238E27FC236}">
                <a16:creationId xmlns:a16="http://schemas.microsoft.com/office/drawing/2014/main" id="{754714CB-0212-3E66-1CCF-6CF1B3E038AE}"/>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6276975" y="2329259"/>
            <a:ext cx="5219700" cy="2936081"/>
          </a:xfrm>
        </p:spPr>
      </p:pic>
    </p:spTree>
    <p:extLst>
      <p:ext uri="{BB962C8B-B14F-4D97-AF65-F5344CB8AC3E}">
        <p14:creationId xmlns:p14="http://schemas.microsoft.com/office/powerpoint/2010/main" val="964154537"/>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BD608E-0AEE-6DF0-0FBC-E4AD3671FCD7}"/>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2C324EB8-7CE9-9DE4-96FB-20B2DB1E655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67FCCE23-A756-E805-8BD6-B8A31AED584D}"/>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A1946CAD-1260-C6E6-5F88-A7BB40EBF528}"/>
              </a:ext>
            </a:extLst>
          </p:cNvPr>
          <p:cNvSpPr>
            <a:spLocks noGrp="1"/>
          </p:cNvSpPr>
          <p:nvPr>
            <p:ph type="title" hasCustomPrompt="1"/>
          </p:nvPr>
        </p:nvSpPr>
        <p:spPr/>
        <p:txBody>
          <a:bodyPr bIns="251999" anchor="b">
            <a:normAutofit fontScale="90000"/>
          </a:bodyPr>
          <a:lstStyle/>
          <a:p>
            <a:r>
              <a:rPr lang="en-AU"/>
              <a:t>What is:</a:t>
            </a:r>
            <a:br>
              <a:rPr lang="en-AU"/>
            </a:br>
            <a:r>
              <a:rPr lang="en-AU">
                <a:solidFill>
                  <a:schemeClr val="accent3"/>
                </a:solidFill>
              </a:rPr>
              <a:t>Steganography</a:t>
            </a:r>
            <a:endParaRPr lang="en-US"/>
          </a:p>
        </p:txBody>
      </p:sp>
      <p:cxnSp>
        <p:nvCxnSpPr>
          <p:cNvPr id="11" name="Straight Connector 10">
            <a:extLst>
              <a:ext uri="{FF2B5EF4-FFF2-40B4-BE49-F238E27FC236}">
                <a16:creationId xmlns:a16="http://schemas.microsoft.com/office/drawing/2014/main" id="{19F6D0F2-7DDA-C940-B1F6-95AEBBBF96B5}"/>
              </a:ext>
            </a:extLst>
          </p:cNvPr>
          <p:cNvCxnSpPr>
            <a:cxnSpLocks/>
          </p:cNvCxnSpPr>
          <p:nvPr/>
        </p:nvCxnSpPr>
        <p:spPr>
          <a:xfrm>
            <a:off x="890019" y="2542382"/>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81EDC3DC-725B-2768-87F8-F8F3DAB2039E}"/>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pic>
        <p:nvPicPr>
          <p:cNvPr id="4" name="Content Placeholder 5" descr="A missile being launched from a fence&#10;&#10;AI-generated content may be incorrect.">
            <a:extLst>
              <a:ext uri="{FF2B5EF4-FFF2-40B4-BE49-F238E27FC236}">
                <a16:creationId xmlns:a16="http://schemas.microsoft.com/office/drawing/2014/main" id="{B8429D17-9314-4320-856D-73CE4D5EF4B6}"/>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479423" y="1825625"/>
            <a:ext cx="3937254" cy="3943350"/>
          </a:xfrm>
        </p:spPr>
      </p:pic>
      <p:sp>
        <p:nvSpPr>
          <p:cNvPr id="3" name="Content Placeholder 2">
            <a:extLst>
              <a:ext uri="{FF2B5EF4-FFF2-40B4-BE49-F238E27FC236}">
                <a16:creationId xmlns:a16="http://schemas.microsoft.com/office/drawing/2014/main" id="{70D2B829-8E50-4F2F-64B9-2C3901AE6E83}"/>
              </a:ext>
            </a:extLst>
          </p:cNvPr>
          <p:cNvSpPr>
            <a:spLocks noGrp="1"/>
          </p:cNvSpPr>
          <p:nvPr>
            <p:ph sz="half" idx="2"/>
          </p:nvPr>
        </p:nvSpPr>
        <p:spPr/>
        <p:txBody>
          <a:bodyPr/>
          <a:lstStyle/>
          <a:p>
            <a:r>
              <a:rPr lang="en-AU"/>
              <a:t>Retrieve data with tools</a:t>
            </a:r>
          </a:p>
          <a:p>
            <a:pPr lvl="1"/>
            <a:r>
              <a:rPr lang="en-AU" err="1"/>
              <a:t>StegSeek</a:t>
            </a:r>
            <a:endParaRPr lang="en-AU"/>
          </a:p>
          <a:p>
            <a:pPr lvl="1"/>
            <a:r>
              <a:rPr lang="en-AU" err="1"/>
              <a:t>StegHide</a:t>
            </a:r>
            <a:endParaRPr lang="en-AU"/>
          </a:p>
          <a:p>
            <a:pPr lvl="1"/>
            <a:r>
              <a:rPr lang="en-AU" err="1"/>
              <a:t>StegSolve</a:t>
            </a:r>
            <a:endParaRPr lang="en-AU"/>
          </a:p>
          <a:p>
            <a:pPr lvl="1"/>
            <a:endParaRPr lang="en-AU"/>
          </a:p>
          <a:p>
            <a:r>
              <a:rPr lang="en-AU"/>
              <a:t>Often password protected</a:t>
            </a:r>
          </a:p>
          <a:p>
            <a:pPr lvl="1"/>
            <a:r>
              <a:rPr lang="en-AU"/>
              <a:t>RockYou.txt</a:t>
            </a:r>
          </a:p>
          <a:p>
            <a:pPr lvl="1"/>
            <a:r>
              <a:rPr lang="en-AU" sz="2000"/>
              <a:t>github.com/</a:t>
            </a:r>
            <a:r>
              <a:rPr lang="en-AU" sz="2000" err="1"/>
              <a:t>danielmiessler</a:t>
            </a:r>
            <a:r>
              <a:rPr lang="en-AU" sz="2000"/>
              <a:t>/</a:t>
            </a:r>
            <a:r>
              <a:rPr lang="en-AU" sz="2000" err="1"/>
              <a:t>SecLists</a:t>
            </a:r>
            <a:endParaRPr lang="en-AU" sz="2000"/>
          </a:p>
          <a:p>
            <a:pPr lvl="1"/>
            <a:endParaRPr lang="en-AU"/>
          </a:p>
          <a:p>
            <a:r>
              <a:rPr lang="en-AU"/>
              <a:t>Can hide more puzzles</a:t>
            </a:r>
          </a:p>
          <a:p>
            <a:endParaRPr lang="en-AU"/>
          </a:p>
        </p:txBody>
      </p:sp>
    </p:spTree>
    <p:extLst>
      <p:ext uri="{BB962C8B-B14F-4D97-AF65-F5344CB8AC3E}">
        <p14:creationId xmlns:p14="http://schemas.microsoft.com/office/powerpoint/2010/main" val="92176425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1CEE765D-8953-EA40-B898-467D6AEDF814}"/>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776D9D38-7B75-5048-ABAB-A4D7EE2CC942}"/>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 name="Title 4">
            <a:extLst>
              <a:ext uri="{FF2B5EF4-FFF2-40B4-BE49-F238E27FC236}">
                <a16:creationId xmlns:a16="http://schemas.microsoft.com/office/drawing/2014/main" id="{3542F061-18EC-4B56-8218-51BE972A5EE2}"/>
              </a:ext>
            </a:extLst>
          </p:cNvPr>
          <p:cNvSpPr>
            <a:spLocks noGrp="1"/>
          </p:cNvSpPr>
          <p:nvPr>
            <p:ph type="title"/>
          </p:nvPr>
        </p:nvSpPr>
        <p:spPr>
          <a:xfrm>
            <a:off x="823781" y="901802"/>
            <a:ext cx="10515600" cy="524652"/>
          </a:xfrm>
        </p:spPr>
        <p:txBody>
          <a:bodyPr>
            <a:normAutofit fontScale="90000"/>
          </a:bodyPr>
          <a:lstStyle/>
          <a:p>
            <a:r>
              <a:rPr lang="en-AU" sz="2000"/>
              <a:t>What is:</a:t>
            </a:r>
            <a:br>
              <a:rPr lang="en-AU" sz="2000"/>
            </a:br>
            <a:r>
              <a:rPr lang="en-AU" sz="2000">
                <a:solidFill>
                  <a:schemeClr val="accent3"/>
                </a:solidFill>
              </a:rPr>
              <a:t>Steganography</a:t>
            </a:r>
            <a:endParaRPr lang="en-AU" sz="2000"/>
          </a:p>
        </p:txBody>
      </p:sp>
      <p:pic>
        <p:nvPicPr>
          <p:cNvPr id="2" name="Picture 1">
            <a:extLst>
              <a:ext uri="{FF2B5EF4-FFF2-40B4-BE49-F238E27FC236}">
                <a16:creationId xmlns:a16="http://schemas.microsoft.com/office/drawing/2014/main" id="{FD3CE191-3B0B-722E-983A-116FC3D6DE09}"/>
              </a:ext>
            </a:extLst>
          </p:cNvPr>
          <p:cNvPicPr>
            <a:picLocks noChangeAspect="1"/>
          </p:cNvPicPr>
          <p:nvPr/>
        </p:nvPicPr>
        <p:blipFill>
          <a:blip r:embed="rId3"/>
          <a:stretch>
            <a:fillRect/>
          </a:stretch>
        </p:blipFill>
        <p:spPr>
          <a:xfrm>
            <a:off x="1060918" y="2963758"/>
            <a:ext cx="9336603" cy="1642116"/>
          </a:xfrm>
          <a:prstGeom prst="rect">
            <a:avLst/>
          </a:prstGeom>
        </p:spPr>
      </p:pic>
    </p:spTree>
    <p:extLst>
      <p:ext uri="{BB962C8B-B14F-4D97-AF65-F5344CB8AC3E}">
        <p14:creationId xmlns:p14="http://schemas.microsoft.com/office/powerpoint/2010/main" val="2930300707"/>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ACB54-71FC-7D03-1052-408F989BFAA6}"/>
            </a:ext>
          </a:extLst>
        </p:cNvPr>
        <p:cNvGrpSpPr/>
        <p:nvPr/>
      </p:nvGrpSpPr>
      <p:grpSpPr>
        <a:xfrm>
          <a:off x="0" y="0"/>
          <a:ext cx="0" cy="0"/>
          <a:chOff x="0" y="0"/>
          <a:chExt cx="0" cy="0"/>
        </a:xfrm>
      </p:grpSpPr>
      <p:sp>
        <p:nvSpPr>
          <p:cNvPr id="4" name="Title 2">
            <a:extLst>
              <a:ext uri="{FF2B5EF4-FFF2-40B4-BE49-F238E27FC236}">
                <a16:creationId xmlns:a16="http://schemas.microsoft.com/office/drawing/2014/main" id="{BBF8D735-6776-A671-C2D6-DDD44F9A47C3}"/>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EFEB433B-9B2B-6527-7912-4118FFB3048F}"/>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 name="Title 4">
            <a:extLst>
              <a:ext uri="{FF2B5EF4-FFF2-40B4-BE49-F238E27FC236}">
                <a16:creationId xmlns:a16="http://schemas.microsoft.com/office/drawing/2014/main" id="{BA037512-4565-FE8C-CB0C-AD9E5EFE5CFE}"/>
              </a:ext>
            </a:extLst>
          </p:cNvPr>
          <p:cNvSpPr>
            <a:spLocks noGrp="1"/>
          </p:cNvSpPr>
          <p:nvPr>
            <p:ph type="title"/>
          </p:nvPr>
        </p:nvSpPr>
        <p:spPr>
          <a:xfrm>
            <a:off x="823781" y="901802"/>
            <a:ext cx="10515600" cy="524652"/>
          </a:xfrm>
        </p:spPr>
        <p:txBody>
          <a:bodyPr>
            <a:normAutofit fontScale="90000"/>
          </a:bodyPr>
          <a:lstStyle/>
          <a:p>
            <a:r>
              <a:rPr lang="en-AU" sz="2000"/>
              <a:t>What is:</a:t>
            </a:r>
            <a:br>
              <a:rPr lang="en-AU" sz="2000"/>
            </a:br>
            <a:r>
              <a:rPr lang="en-AU" sz="2000">
                <a:solidFill>
                  <a:schemeClr val="accent3"/>
                </a:solidFill>
              </a:rPr>
              <a:t>Steganography</a:t>
            </a:r>
            <a:endParaRPr lang="en-AU" sz="2000"/>
          </a:p>
        </p:txBody>
      </p:sp>
      <p:pic>
        <p:nvPicPr>
          <p:cNvPr id="2" name="Picture 1">
            <a:extLst>
              <a:ext uri="{FF2B5EF4-FFF2-40B4-BE49-F238E27FC236}">
                <a16:creationId xmlns:a16="http://schemas.microsoft.com/office/drawing/2014/main" id="{70900FD9-6D66-EB38-54AA-28E274A588CE}"/>
              </a:ext>
            </a:extLst>
          </p:cNvPr>
          <p:cNvPicPr>
            <a:picLocks noChangeAspect="1"/>
          </p:cNvPicPr>
          <p:nvPr/>
        </p:nvPicPr>
        <p:blipFill>
          <a:blip r:embed="rId3"/>
          <a:srcRect/>
          <a:stretch/>
        </p:blipFill>
        <p:spPr>
          <a:xfrm>
            <a:off x="1674570" y="2676375"/>
            <a:ext cx="7588302" cy="1642116"/>
          </a:xfrm>
          <a:prstGeom prst="rect">
            <a:avLst/>
          </a:prstGeom>
        </p:spPr>
      </p:pic>
    </p:spTree>
    <p:extLst>
      <p:ext uri="{BB962C8B-B14F-4D97-AF65-F5344CB8AC3E}">
        <p14:creationId xmlns:p14="http://schemas.microsoft.com/office/powerpoint/2010/main" val="220533078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153198-CA63-E217-8097-E69E46AF34A1}"/>
              </a:ext>
            </a:extLst>
          </p:cNvPr>
          <p:cNvSpPr>
            <a:spLocks noGrp="1"/>
          </p:cNvSpPr>
          <p:nvPr>
            <p:ph type="body" idx="2"/>
          </p:nvPr>
        </p:nvSpPr>
        <p:spPr/>
        <p:txBody>
          <a:bodyPr/>
          <a:lstStyle/>
          <a:p>
            <a:pPr marL="450850" indent="-273050">
              <a:lnSpc>
                <a:spcPct val="120000"/>
              </a:lnSpc>
              <a:spcBef>
                <a:spcPts val="600"/>
              </a:spcBef>
            </a:pPr>
            <a:r>
              <a:rPr lang="en-AU"/>
              <a:t>https://cryptohack.org/</a:t>
            </a:r>
          </a:p>
          <a:p>
            <a:pPr marL="450850" indent="-273050">
              <a:lnSpc>
                <a:spcPct val="120000"/>
              </a:lnSpc>
              <a:spcBef>
                <a:spcPts val="600"/>
              </a:spcBef>
            </a:pPr>
            <a:r>
              <a:rPr lang="en-AU"/>
              <a:t>https://pecanplus.ecusri.org/</a:t>
            </a:r>
          </a:p>
          <a:p>
            <a:pPr marL="450850" indent="-273050">
              <a:lnSpc>
                <a:spcPct val="120000"/>
              </a:lnSpc>
              <a:spcBef>
                <a:spcPts val="600"/>
              </a:spcBef>
            </a:pPr>
            <a:r>
              <a:rPr lang="en-AU"/>
              <a:t>https://gchq.github.io/CyberChef/</a:t>
            </a:r>
          </a:p>
          <a:p>
            <a:pPr marL="450850" indent="-273050">
              <a:lnSpc>
                <a:spcPct val="120000"/>
              </a:lnSpc>
              <a:spcBef>
                <a:spcPts val="600"/>
              </a:spcBef>
            </a:pPr>
            <a:r>
              <a:rPr lang="en-AU">
                <a:hlinkClick r:id="rId2"/>
              </a:rPr>
              <a:t>https://ctf.ecusri.org/</a:t>
            </a:r>
            <a:endParaRPr lang="en-AU"/>
          </a:p>
          <a:p>
            <a:pPr marL="450850" indent="-273050">
              <a:lnSpc>
                <a:spcPct val="120000"/>
              </a:lnSpc>
              <a:spcBef>
                <a:spcPts val="600"/>
              </a:spcBef>
            </a:pPr>
            <a:r>
              <a:rPr lang="en-AU">
                <a:hlinkClick r:id="rId3"/>
              </a:rPr>
              <a:t>https://github.com/danielmiessler/SecLists</a:t>
            </a:r>
            <a:r>
              <a:rPr lang="en-AU"/>
              <a:t> </a:t>
            </a:r>
          </a:p>
          <a:p>
            <a:pPr marL="450850" indent="-273050">
              <a:lnSpc>
                <a:spcPct val="120000"/>
              </a:lnSpc>
              <a:spcBef>
                <a:spcPts val="600"/>
              </a:spcBef>
            </a:pPr>
            <a:r>
              <a:rPr lang="en-AU" b="1">
                <a:solidFill>
                  <a:schemeClr val="bg1"/>
                </a:solidFill>
              </a:rPr>
              <a:t>Work-Sheets</a:t>
            </a:r>
          </a:p>
          <a:p>
            <a:pPr marL="450850" indent="-273050">
              <a:lnSpc>
                <a:spcPct val="120000"/>
              </a:lnSpc>
              <a:spcBef>
                <a:spcPts val="600"/>
              </a:spcBef>
            </a:pPr>
            <a:r>
              <a:rPr lang="en-AU" i="0">
                <a:hlinkClick r:id="rId4"/>
              </a:rPr>
              <a:t>https://github.com/Rich042/PecanTrainingCryptoSteg</a:t>
            </a:r>
            <a:endParaRPr lang="en-AU"/>
          </a:p>
          <a:p>
            <a:pPr indent="0"/>
            <a:endParaRPr lang="en-AU" i="0"/>
          </a:p>
        </p:txBody>
      </p:sp>
      <p:sp>
        <p:nvSpPr>
          <p:cNvPr id="3" name="Title 2">
            <a:extLst>
              <a:ext uri="{FF2B5EF4-FFF2-40B4-BE49-F238E27FC236}">
                <a16:creationId xmlns:a16="http://schemas.microsoft.com/office/drawing/2014/main" id="{2C7933FC-C45F-34AA-3184-4D885547795F}"/>
              </a:ext>
            </a:extLst>
          </p:cNvPr>
          <p:cNvSpPr>
            <a:spLocks noGrp="1"/>
          </p:cNvSpPr>
          <p:nvPr>
            <p:ph type="title"/>
          </p:nvPr>
        </p:nvSpPr>
        <p:spPr/>
        <p:txBody>
          <a:bodyPr/>
          <a:lstStyle/>
          <a:p>
            <a:r>
              <a:rPr lang="en-US"/>
              <a:t>Tools &amp; Resources	</a:t>
            </a:r>
            <a:endParaRPr lang="en-AU"/>
          </a:p>
        </p:txBody>
      </p:sp>
    </p:spTree>
    <p:extLst>
      <p:ext uri="{BB962C8B-B14F-4D97-AF65-F5344CB8AC3E}">
        <p14:creationId xmlns:p14="http://schemas.microsoft.com/office/powerpoint/2010/main" val="241600950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E4274-9BAF-5D6E-D26F-7FEF2C5071D6}"/>
            </a:ext>
          </a:extLst>
        </p:cNvPr>
        <p:cNvGrpSpPr/>
        <p:nvPr/>
      </p:nvGrpSpPr>
      <p:grpSpPr>
        <a:xfrm>
          <a:off x="0" y="0"/>
          <a:ext cx="0" cy="0"/>
          <a:chOff x="0" y="0"/>
          <a:chExt cx="0" cy="0"/>
        </a:xfrm>
      </p:grpSpPr>
      <p:sp>
        <p:nvSpPr>
          <p:cNvPr id="4" name="Title 2">
            <a:extLst>
              <a:ext uri="{FF2B5EF4-FFF2-40B4-BE49-F238E27FC236}">
                <a16:creationId xmlns:a16="http://schemas.microsoft.com/office/drawing/2014/main" id="{7C4E8DCA-C58A-FDF7-5C1D-9977C9C9C8E0}"/>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9BFB70EC-827E-BEEB-B525-53F24B822C81}"/>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FB09D59-7416-FDED-B435-E3A898984C3E}"/>
              </a:ext>
            </a:extLst>
          </p:cNvPr>
          <p:cNvSpPr>
            <a:spLocks noGrp="1"/>
          </p:cNvSpPr>
          <p:nvPr>
            <p:ph type="title"/>
          </p:nvPr>
        </p:nvSpPr>
        <p:spPr>
          <a:xfrm>
            <a:off x="479425" y="1020423"/>
            <a:ext cx="7299372" cy="796968"/>
          </a:xfrm>
        </p:spPr>
        <p:txBody>
          <a:bodyPr/>
          <a:lstStyle/>
          <a:p>
            <a:r>
              <a:rPr lang="en-AU"/>
              <a:t>What is:</a:t>
            </a:r>
            <a:br>
              <a:rPr lang="en-AU"/>
            </a:br>
            <a:r>
              <a:rPr lang="en-AU"/>
              <a:t>Cryptography</a:t>
            </a:r>
            <a:endParaRPr lang="en-US"/>
          </a:p>
        </p:txBody>
      </p:sp>
      <p:pic>
        <p:nvPicPr>
          <p:cNvPr id="3" name="Content Placeholder 15">
            <a:extLst>
              <a:ext uri="{FF2B5EF4-FFF2-40B4-BE49-F238E27FC236}">
                <a16:creationId xmlns:a16="http://schemas.microsoft.com/office/drawing/2014/main" id="{4A5BB34A-48B4-14D5-BA8C-80FF5DC6FED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92277" y="1761789"/>
            <a:ext cx="3437042" cy="3437042"/>
          </a:xfrm>
          <a:prstGeom prst="rect">
            <a:avLst/>
          </a:prstGeom>
        </p:spPr>
      </p:pic>
      <p:pic>
        <p:nvPicPr>
          <p:cNvPr id="7" name="Picture 6">
            <a:extLst>
              <a:ext uri="{FF2B5EF4-FFF2-40B4-BE49-F238E27FC236}">
                <a16:creationId xmlns:a16="http://schemas.microsoft.com/office/drawing/2014/main" id="{8714E6F5-266F-9A7D-EAF0-08630B505FC7}"/>
              </a:ext>
            </a:extLst>
          </p:cNvPr>
          <p:cNvPicPr>
            <a:picLocks noChangeAspect="1"/>
          </p:cNvPicPr>
          <p:nvPr/>
        </p:nvPicPr>
        <p:blipFill>
          <a:blip r:embed="rId5"/>
          <a:stretch>
            <a:fillRect/>
          </a:stretch>
        </p:blipFill>
        <p:spPr>
          <a:xfrm>
            <a:off x="583561" y="5368724"/>
            <a:ext cx="5105400" cy="485775"/>
          </a:xfrm>
          <a:prstGeom prst="rect">
            <a:avLst/>
          </a:prstGeom>
        </p:spPr>
      </p:pic>
      <p:graphicFrame>
        <p:nvGraphicFramePr>
          <p:cNvPr id="8" name="Content Placeholder 19">
            <a:extLst>
              <a:ext uri="{FF2B5EF4-FFF2-40B4-BE49-F238E27FC236}">
                <a16:creationId xmlns:a16="http://schemas.microsoft.com/office/drawing/2014/main" id="{620843F9-9678-692B-79B2-C515A76FAB42}"/>
              </a:ext>
            </a:extLst>
          </p:cNvPr>
          <p:cNvGraphicFramePr>
            <a:graphicFrameLocks/>
          </p:cNvGraphicFramePr>
          <p:nvPr>
            <p:extLst>
              <p:ext uri="{D42A27DB-BD31-4B8C-83A1-F6EECF244321}">
                <p14:modId xmlns:p14="http://schemas.microsoft.com/office/powerpoint/2010/main" val="3684062562"/>
              </p:ext>
            </p:extLst>
          </p:nvPr>
        </p:nvGraphicFramePr>
        <p:xfrm>
          <a:off x="5013117" y="2041589"/>
          <a:ext cx="7140588" cy="741680"/>
        </p:xfrm>
        <a:graphic>
          <a:graphicData uri="http://schemas.openxmlformats.org/drawingml/2006/table">
            <a:tbl>
              <a:tblPr firstRow="1" bandRow="1">
                <a:tableStyleId>{5C22544A-7EE6-4342-B048-85BDC9FD1C3A}</a:tableStyleId>
              </a:tblPr>
              <a:tblGrid>
                <a:gridCol w="274638">
                  <a:extLst>
                    <a:ext uri="{9D8B030D-6E8A-4147-A177-3AD203B41FA5}">
                      <a16:colId xmlns:a16="http://schemas.microsoft.com/office/drawing/2014/main" val="1495512108"/>
                    </a:ext>
                  </a:extLst>
                </a:gridCol>
                <a:gridCol w="274638">
                  <a:extLst>
                    <a:ext uri="{9D8B030D-6E8A-4147-A177-3AD203B41FA5}">
                      <a16:colId xmlns:a16="http://schemas.microsoft.com/office/drawing/2014/main" val="3409536248"/>
                    </a:ext>
                  </a:extLst>
                </a:gridCol>
                <a:gridCol w="274638">
                  <a:extLst>
                    <a:ext uri="{9D8B030D-6E8A-4147-A177-3AD203B41FA5}">
                      <a16:colId xmlns:a16="http://schemas.microsoft.com/office/drawing/2014/main" val="1825146541"/>
                    </a:ext>
                  </a:extLst>
                </a:gridCol>
                <a:gridCol w="274638">
                  <a:extLst>
                    <a:ext uri="{9D8B030D-6E8A-4147-A177-3AD203B41FA5}">
                      <a16:colId xmlns:a16="http://schemas.microsoft.com/office/drawing/2014/main" val="445639511"/>
                    </a:ext>
                  </a:extLst>
                </a:gridCol>
                <a:gridCol w="274638">
                  <a:extLst>
                    <a:ext uri="{9D8B030D-6E8A-4147-A177-3AD203B41FA5}">
                      <a16:colId xmlns:a16="http://schemas.microsoft.com/office/drawing/2014/main" val="905001667"/>
                    </a:ext>
                  </a:extLst>
                </a:gridCol>
                <a:gridCol w="274638">
                  <a:extLst>
                    <a:ext uri="{9D8B030D-6E8A-4147-A177-3AD203B41FA5}">
                      <a16:colId xmlns:a16="http://schemas.microsoft.com/office/drawing/2014/main" val="3876891385"/>
                    </a:ext>
                  </a:extLst>
                </a:gridCol>
                <a:gridCol w="274638">
                  <a:extLst>
                    <a:ext uri="{9D8B030D-6E8A-4147-A177-3AD203B41FA5}">
                      <a16:colId xmlns:a16="http://schemas.microsoft.com/office/drawing/2014/main" val="463957873"/>
                    </a:ext>
                  </a:extLst>
                </a:gridCol>
                <a:gridCol w="274638">
                  <a:extLst>
                    <a:ext uri="{9D8B030D-6E8A-4147-A177-3AD203B41FA5}">
                      <a16:colId xmlns:a16="http://schemas.microsoft.com/office/drawing/2014/main" val="66570521"/>
                    </a:ext>
                  </a:extLst>
                </a:gridCol>
                <a:gridCol w="274638">
                  <a:extLst>
                    <a:ext uri="{9D8B030D-6E8A-4147-A177-3AD203B41FA5}">
                      <a16:colId xmlns:a16="http://schemas.microsoft.com/office/drawing/2014/main" val="1108683040"/>
                    </a:ext>
                  </a:extLst>
                </a:gridCol>
                <a:gridCol w="274638">
                  <a:extLst>
                    <a:ext uri="{9D8B030D-6E8A-4147-A177-3AD203B41FA5}">
                      <a16:colId xmlns:a16="http://schemas.microsoft.com/office/drawing/2014/main" val="77246665"/>
                    </a:ext>
                  </a:extLst>
                </a:gridCol>
                <a:gridCol w="274638">
                  <a:extLst>
                    <a:ext uri="{9D8B030D-6E8A-4147-A177-3AD203B41FA5}">
                      <a16:colId xmlns:a16="http://schemas.microsoft.com/office/drawing/2014/main" val="4061512089"/>
                    </a:ext>
                  </a:extLst>
                </a:gridCol>
                <a:gridCol w="274638">
                  <a:extLst>
                    <a:ext uri="{9D8B030D-6E8A-4147-A177-3AD203B41FA5}">
                      <a16:colId xmlns:a16="http://schemas.microsoft.com/office/drawing/2014/main" val="732254919"/>
                    </a:ext>
                  </a:extLst>
                </a:gridCol>
                <a:gridCol w="274638">
                  <a:extLst>
                    <a:ext uri="{9D8B030D-6E8A-4147-A177-3AD203B41FA5}">
                      <a16:colId xmlns:a16="http://schemas.microsoft.com/office/drawing/2014/main" val="3397199378"/>
                    </a:ext>
                  </a:extLst>
                </a:gridCol>
                <a:gridCol w="274638">
                  <a:extLst>
                    <a:ext uri="{9D8B030D-6E8A-4147-A177-3AD203B41FA5}">
                      <a16:colId xmlns:a16="http://schemas.microsoft.com/office/drawing/2014/main" val="2526411753"/>
                    </a:ext>
                  </a:extLst>
                </a:gridCol>
                <a:gridCol w="274638">
                  <a:extLst>
                    <a:ext uri="{9D8B030D-6E8A-4147-A177-3AD203B41FA5}">
                      <a16:colId xmlns:a16="http://schemas.microsoft.com/office/drawing/2014/main" val="2414834842"/>
                    </a:ext>
                  </a:extLst>
                </a:gridCol>
                <a:gridCol w="274638">
                  <a:extLst>
                    <a:ext uri="{9D8B030D-6E8A-4147-A177-3AD203B41FA5}">
                      <a16:colId xmlns:a16="http://schemas.microsoft.com/office/drawing/2014/main" val="2406046397"/>
                    </a:ext>
                  </a:extLst>
                </a:gridCol>
                <a:gridCol w="274638">
                  <a:extLst>
                    <a:ext uri="{9D8B030D-6E8A-4147-A177-3AD203B41FA5}">
                      <a16:colId xmlns:a16="http://schemas.microsoft.com/office/drawing/2014/main" val="890150369"/>
                    </a:ext>
                  </a:extLst>
                </a:gridCol>
                <a:gridCol w="274638">
                  <a:extLst>
                    <a:ext uri="{9D8B030D-6E8A-4147-A177-3AD203B41FA5}">
                      <a16:colId xmlns:a16="http://schemas.microsoft.com/office/drawing/2014/main" val="641281758"/>
                    </a:ext>
                  </a:extLst>
                </a:gridCol>
                <a:gridCol w="274638">
                  <a:extLst>
                    <a:ext uri="{9D8B030D-6E8A-4147-A177-3AD203B41FA5}">
                      <a16:colId xmlns:a16="http://schemas.microsoft.com/office/drawing/2014/main" val="1544662866"/>
                    </a:ext>
                  </a:extLst>
                </a:gridCol>
                <a:gridCol w="274638">
                  <a:extLst>
                    <a:ext uri="{9D8B030D-6E8A-4147-A177-3AD203B41FA5}">
                      <a16:colId xmlns:a16="http://schemas.microsoft.com/office/drawing/2014/main" val="4066745916"/>
                    </a:ext>
                  </a:extLst>
                </a:gridCol>
                <a:gridCol w="274638">
                  <a:extLst>
                    <a:ext uri="{9D8B030D-6E8A-4147-A177-3AD203B41FA5}">
                      <a16:colId xmlns:a16="http://schemas.microsoft.com/office/drawing/2014/main" val="3254634650"/>
                    </a:ext>
                  </a:extLst>
                </a:gridCol>
                <a:gridCol w="274638">
                  <a:extLst>
                    <a:ext uri="{9D8B030D-6E8A-4147-A177-3AD203B41FA5}">
                      <a16:colId xmlns:a16="http://schemas.microsoft.com/office/drawing/2014/main" val="220663206"/>
                    </a:ext>
                  </a:extLst>
                </a:gridCol>
                <a:gridCol w="274638">
                  <a:extLst>
                    <a:ext uri="{9D8B030D-6E8A-4147-A177-3AD203B41FA5}">
                      <a16:colId xmlns:a16="http://schemas.microsoft.com/office/drawing/2014/main" val="2102582666"/>
                    </a:ext>
                  </a:extLst>
                </a:gridCol>
                <a:gridCol w="274638">
                  <a:extLst>
                    <a:ext uri="{9D8B030D-6E8A-4147-A177-3AD203B41FA5}">
                      <a16:colId xmlns:a16="http://schemas.microsoft.com/office/drawing/2014/main" val="252550065"/>
                    </a:ext>
                  </a:extLst>
                </a:gridCol>
                <a:gridCol w="274638">
                  <a:extLst>
                    <a:ext uri="{9D8B030D-6E8A-4147-A177-3AD203B41FA5}">
                      <a16:colId xmlns:a16="http://schemas.microsoft.com/office/drawing/2014/main" val="1497129796"/>
                    </a:ext>
                  </a:extLst>
                </a:gridCol>
                <a:gridCol w="274638">
                  <a:extLst>
                    <a:ext uri="{9D8B030D-6E8A-4147-A177-3AD203B41FA5}">
                      <a16:colId xmlns:a16="http://schemas.microsoft.com/office/drawing/2014/main" val="335572779"/>
                    </a:ext>
                  </a:extLst>
                </a:gridCol>
              </a:tblGrid>
              <a:tr h="370840">
                <a:tc>
                  <a:txBody>
                    <a:bodyPr/>
                    <a:lstStyle/>
                    <a:p>
                      <a:r>
                        <a:rPr lang="en-AU" sz="1400"/>
                        <a:t>A</a:t>
                      </a:r>
                    </a:p>
                  </a:txBody>
                  <a:tcPr/>
                </a:tc>
                <a:tc>
                  <a:txBody>
                    <a:bodyPr/>
                    <a:lstStyle/>
                    <a:p>
                      <a:r>
                        <a:rPr lang="en-AU" sz="1400"/>
                        <a:t>B</a:t>
                      </a:r>
                    </a:p>
                  </a:txBody>
                  <a:tcPr/>
                </a:tc>
                <a:tc>
                  <a:txBody>
                    <a:bodyPr/>
                    <a:lstStyle/>
                    <a:p>
                      <a:r>
                        <a:rPr lang="en-AU" sz="1400"/>
                        <a:t>C</a:t>
                      </a:r>
                    </a:p>
                  </a:txBody>
                  <a:tcPr/>
                </a:tc>
                <a:tc>
                  <a:txBody>
                    <a:bodyPr/>
                    <a:lstStyle/>
                    <a:p>
                      <a:r>
                        <a:rPr lang="en-AU" sz="1400"/>
                        <a:t>D</a:t>
                      </a:r>
                    </a:p>
                  </a:txBody>
                  <a:tcPr/>
                </a:tc>
                <a:tc>
                  <a:txBody>
                    <a:bodyPr/>
                    <a:lstStyle/>
                    <a:p>
                      <a:r>
                        <a:rPr lang="en-AU" sz="1400"/>
                        <a:t>E</a:t>
                      </a:r>
                    </a:p>
                  </a:txBody>
                  <a:tcPr/>
                </a:tc>
                <a:tc>
                  <a:txBody>
                    <a:bodyPr/>
                    <a:lstStyle/>
                    <a:p>
                      <a:r>
                        <a:rPr lang="en-AU" sz="1400"/>
                        <a:t>F</a:t>
                      </a:r>
                    </a:p>
                  </a:txBody>
                  <a:tcPr/>
                </a:tc>
                <a:tc>
                  <a:txBody>
                    <a:bodyPr/>
                    <a:lstStyle/>
                    <a:p>
                      <a:r>
                        <a:rPr lang="en-AU" sz="1400"/>
                        <a:t>G</a:t>
                      </a:r>
                    </a:p>
                  </a:txBody>
                  <a:tcPr/>
                </a:tc>
                <a:tc>
                  <a:txBody>
                    <a:bodyPr/>
                    <a:lstStyle/>
                    <a:p>
                      <a:r>
                        <a:rPr lang="en-AU" sz="1400"/>
                        <a:t>H</a:t>
                      </a:r>
                    </a:p>
                  </a:txBody>
                  <a:tcPr/>
                </a:tc>
                <a:tc>
                  <a:txBody>
                    <a:bodyPr/>
                    <a:lstStyle/>
                    <a:p>
                      <a:r>
                        <a:rPr lang="en-AU" sz="1400"/>
                        <a:t>I</a:t>
                      </a:r>
                    </a:p>
                  </a:txBody>
                  <a:tcPr/>
                </a:tc>
                <a:tc>
                  <a:txBody>
                    <a:bodyPr/>
                    <a:lstStyle/>
                    <a:p>
                      <a:r>
                        <a:rPr lang="en-AU" sz="1400"/>
                        <a:t>J</a:t>
                      </a:r>
                    </a:p>
                  </a:txBody>
                  <a:tcPr/>
                </a:tc>
                <a:tc>
                  <a:txBody>
                    <a:bodyPr/>
                    <a:lstStyle/>
                    <a:p>
                      <a:r>
                        <a:rPr lang="en-AU" sz="1400"/>
                        <a:t>K</a:t>
                      </a:r>
                    </a:p>
                  </a:txBody>
                  <a:tcPr/>
                </a:tc>
                <a:tc>
                  <a:txBody>
                    <a:bodyPr/>
                    <a:lstStyle/>
                    <a:p>
                      <a:r>
                        <a:rPr lang="en-AU" sz="1400"/>
                        <a:t>L</a:t>
                      </a:r>
                    </a:p>
                  </a:txBody>
                  <a:tcPr/>
                </a:tc>
                <a:tc>
                  <a:txBody>
                    <a:bodyPr/>
                    <a:lstStyle/>
                    <a:p>
                      <a:r>
                        <a:rPr lang="en-AU" sz="1400"/>
                        <a:t>M</a:t>
                      </a:r>
                    </a:p>
                  </a:txBody>
                  <a:tcPr/>
                </a:tc>
                <a:tc>
                  <a:txBody>
                    <a:bodyPr/>
                    <a:lstStyle/>
                    <a:p>
                      <a:r>
                        <a:rPr lang="en-AU" sz="1400"/>
                        <a:t>N</a:t>
                      </a:r>
                    </a:p>
                  </a:txBody>
                  <a:tcPr/>
                </a:tc>
                <a:tc>
                  <a:txBody>
                    <a:bodyPr/>
                    <a:lstStyle/>
                    <a:p>
                      <a:r>
                        <a:rPr lang="en-AU" sz="1400"/>
                        <a:t>O</a:t>
                      </a:r>
                    </a:p>
                  </a:txBody>
                  <a:tcPr/>
                </a:tc>
                <a:tc>
                  <a:txBody>
                    <a:bodyPr/>
                    <a:lstStyle/>
                    <a:p>
                      <a:r>
                        <a:rPr lang="en-AU" sz="1400"/>
                        <a:t>P</a:t>
                      </a:r>
                    </a:p>
                  </a:txBody>
                  <a:tcPr/>
                </a:tc>
                <a:tc>
                  <a:txBody>
                    <a:bodyPr/>
                    <a:lstStyle/>
                    <a:p>
                      <a:r>
                        <a:rPr lang="en-AU" sz="1400"/>
                        <a:t>Q</a:t>
                      </a:r>
                    </a:p>
                  </a:txBody>
                  <a:tcPr/>
                </a:tc>
                <a:tc>
                  <a:txBody>
                    <a:bodyPr/>
                    <a:lstStyle/>
                    <a:p>
                      <a:r>
                        <a:rPr lang="en-AU" sz="1400"/>
                        <a:t>R</a:t>
                      </a:r>
                    </a:p>
                  </a:txBody>
                  <a:tcPr/>
                </a:tc>
                <a:tc>
                  <a:txBody>
                    <a:bodyPr/>
                    <a:lstStyle/>
                    <a:p>
                      <a:r>
                        <a:rPr lang="en-AU" sz="1400"/>
                        <a:t>S</a:t>
                      </a:r>
                    </a:p>
                  </a:txBody>
                  <a:tcPr/>
                </a:tc>
                <a:tc>
                  <a:txBody>
                    <a:bodyPr/>
                    <a:lstStyle/>
                    <a:p>
                      <a:r>
                        <a:rPr lang="en-AU" sz="1400"/>
                        <a:t>T</a:t>
                      </a:r>
                    </a:p>
                  </a:txBody>
                  <a:tcPr/>
                </a:tc>
                <a:tc>
                  <a:txBody>
                    <a:bodyPr/>
                    <a:lstStyle/>
                    <a:p>
                      <a:r>
                        <a:rPr lang="en-AU" sz="1400"/>
                        <a:t>U</a:t>
                      </a:r>
                    </a:p>
                  </a:txBody>
                  <a:tcPr/>
                </a:tc>
                <a:tc>
                  <a:txBody>
                    <a:bodyPr/>
                    <a:lstStyle/>
                    <a:p>
                      <a:r>
                        <a:rPr lang="en-AU" sz="1400"/>
                        <a:t>V</a:t>
                      </a:r>
                    </a:p>
                  </a:txBody>
                  <a:tcPr/>
                </a:tc>
                <a:tc>
                  <a:txBody>
                    <a:bodyPr/>
                    <a:lstStyle/>
                    <a:p>
                      <a:r>
                        <a:rPr lang="en-AU" sz="1400"/>
                        <a:t>W</a:t>
                      </a:r>
                    </a:p>
                  </a:txBody>
                  <a:tcPr/>
                </a:tc>
                <a:tc>
                  <a:txBody>
                    <a:bodyPr/>
                    <a:lstStyle/>
                    <a:p>
                      <a:r>
                        <a:rPr lang="en-AU" sz="1400"/>
                        <a:t>X</a:t>
                      </a:r>
                    </a:p>
                  </a:txBody>
                  <a:tcPr/>
                </a:tc>
                <a:tc>
                  <a:txBody>
                    <a:bodyPr/>
                    <a:lstStyle/>
                    <a:p>
                      <a:r>
                        <a:rPr lang="en-AU" sz="1400"/>
                        <a:t>Y</a:t>
                      </a:r>
                    </a:p>
                  </a:txBody>
                  <a:tcPr/>
                </a:tc>
                <a:tc>
                  <a:txBody>
                    <a:bodyPr/>
                    <a:lstStyle/>
                    <a:p>
                      <a:r>
                        <a:rPr lang="en-AU" sz="1400"/>
                        <a:t>Z</a:t>
                      </a:r>
                    </a:p>
                  </a:txBody>
                  <a:tcPr/>
                </a:tc>
                <a:extLst>
                  <a:ext uri="{0D108BD9-81ED-4DB2-BD59-A6C34878D82A}">
                    <a16:rowId xmlns:a16="http://schemas.microsoft.com/office/drawing/2014/main" val="3440159674"/>
                  </a:ext>
                </a:extLst>
              </a:tr>
              <a:tr h="370840">
                <a:tc>
                  <a:txBody>
                    <a:bodyPr/>
                    <a:lstStyle/>
                    <a:p>
                      <a:r>
                        <a:rPr lang="en-AU" sz="1400"/>
                        <a:t>D</a:t>
                      </a:r>
                    </a:p>
                  </a:txBody>
                  <a:tcPr/>
                </a:tc>
                <a:tc>
                  <a:txBody>
                    <a:bodyPr/>
                    <a:lstStyle/>
                    <a:p>
                      <a:r>
                        <a:rPr lang="en-AU" sz="1400"/>
                        <a:t>E</a:t>
                      </a:r>
                    </a:p>
                  </a:txBody>
                  <a:tcPr/>
                </a:tc>
                <a:tc>
                  <a:txBody>
                    <a:bodyPr/>
                    <a:lstStyle/>
                    <a:p>
                      <a:r>
                        <a:rPr lang="en-AU" sz="1400"/>
                        <a:t>F</a:t>
                      </a:r>
                    </a:p>
                  </a:txBody>
                  <a:tcPr/>
                </a:tc>
                <a:tc>
                  <a:txBody>
                    <a:bodyPr/>
                    <a:lstStyle/>
                    <a:p>
                      <a:r>
                        <a:rPr lang="en-AU" sz="1400"/>
                        <a:t>G</a:t>
                      </a:r>
                    </a:p>
                  </a:txBody>
                  <a:tcPr/>
                </a:tc>
                <a:tc>
                  <a:txBody>
                    <a:bodyPr/>
                    <a:lstStyle/>
                    <a:p>
                      <a:r>
                        <a:rPr lang="en-AU" sz="1400"/>
                        <a:t>H</a:t>
                      </a:r>
                    </a:p>
                  </a:txBody>
                  <a:tcPr/>
                </a:tc>
                <a:tc>
                  <a:txBody>
                    <a:bodyPr/>
                    <a:lstStyle/>
                    <a:p>
                      <a:r>
                        <a:rPr lang="en-AU" sz="1400"/>
                        <a:t>I</a:t>
                      </a:r>
                    </a:p>
                  </a:txBody>
                  <a:tcPr/>
                </a:tc>
                <a:tc>
                  <a:txBody>
                    <a:bodyPr/>
                    <a:lstStyle/>
                    <a:p>
                      <a:r>
                        <a:rPr lang="en-AU" sz="1400"/>
                        <a:t>J</a:t>
                      </a:r>
                    </a:p>
                  </a:txBody>
                  <a:tcPr/>
                </a:tc>
                <a:tc>
                  <a:txBody>
                    <a:bodyPr/>
                    <a:lstStyle/>
                    <a:p>
                      <a:r>
                        <a:rPr lang="en-AU" sz="1400"/>
                        <a:t>K</a:t>
                      </a:r>
                    </a:p>
                  </a:txBody>
                  <a:tcPr/>
                </a:tc>
                <a:tc>
                  <a:txBody>
                    <a:bodyPr/>
                    <a:lstStyle/>
                    <a:p>
                      <a:r>
                        <a:rPr lang="en-AU" sz="1400"/>
                        <a:t>L</a:t>
                      </a:r>
                    </a:p>
                  </a:txBody>
                  <a:tcPr/>
                </a:tc>
                <a:tc>
                  <a:txBody>
                    <a:bodyPr/>
                    <a:lstStyle/>
                    <a:p>
                      <a:r>
                        <a:rPr lang="en-AU" sz="1400"/>
                        <a:t>M</a:t>
                      </a:r>
                    </a:p>
                  </a:txBody>
                  <a:tcPr/>
                </a:tc>
                <a:tc>
                  <a:txBody>
                    <a:bodyPr/>
                    <a:lstStyle/>
                    <a:p>
                      <a:r>
                        <a:rPr lang="en-AU" sz="1400"/>
                        <a:t>N</a:t>
                      </a:r>
                    </a:p>
                  </a:txBody>
                  <a:tcPr/>
                </a:tc>
                <a:tc>
                  <a:txBody>
                    <a:bodyPr/>
                    <a:lstStyle/>
                    <a:p>
                      <a:r>
                        <a:rPr lang="en-AU" sz="1400"/>
                        <a:t>O</a:t>
                      </a:r>
                    </a:p>
                  </a:txBody>
                  <a:tcPr/>
                </a:tc>
                <a:tc>
                  <a:txBody>
                    <a:bodyPr/>
                    <a:lstStyle/>
                    <a:p>
                      <a:r>
                        <a:rPr lang="en-AU" sz="1400"/>
                        <a:t>P</a:t>
                      </a:r>
                    </a:p>
                  </a:txBody>
                  <a:tcPr/>
                </a:tc>
                <a:tc>
                  <a:txBody>
                    <a:bodyPr/>
                    <a:lstStyle/>
                    <a:p>
                      <a:r>
                        <a:rPr lang="en-AU" sz="1400"/>
                        <a:t>Q</a:t>
                      </a:r>
                    </a:p>
                  </a:txBody>
                  <a:tcPr/>
                </a:tc>
                <a:tc>
                  <a:txBody>
                    <a:bodyPr/>
                    <a:lstStyle/>
                    <a:p>
                      <a:r>
                        <a:rPr lang="en-AU" sz="1400"/>
                        <a:t>R</a:t>
                      </a:r>
                    </a:p>
                  </a:txBody>
                  <a:tcPr/>
                </a:tc>
                <a:tc>
                  <a:txBody>
                    <a:bodyPr/>
                    <a:lstStyle/>
                    <a:p>
                      <a:r>
                        <a:rPr lang="en-AU" sz="1400"/>
                        <a:t>S</a:t>
                      </a:r>
                    </a:p>
                  </a:txBody>
                  <a:tcPr/>
                </a:tc>
                <a:tc>
                  <a:txBody>
                    <a:bodyPr/>
                    <a:lstStyle/>
                    <a:p>
                      <a:r>
                        <a:rPr lang="en-AU" sz="1400"/>
                        <a:t>T</a:t>
                      </a:r>
                    </a:p>
                  </a:txBody>
                  <a:tcPr/>
                </a:tc>
                <a:tc>
                  <a:txBody>
                    <a:bodyPr/>
                    <a:lstStyle/>
                    <a:p>
                      <a:r>
                        <a:rPr lang="en-AU" sz="1400"/>
                        <a:t>U</a:t>
                      </a:r>
                    </a:p>
                  </a:txBody>
                  <a:tcPr/>
                </a:tc>
                <a:tc>
                  <a:txBody>
                    <a:bodyPr/>
                    <a:lstStyle/>
                    <a:p>
                      <a:r>
                        <a:rPr lang="en-AU" sz="1400"/>
                        <a:t>V</a:t>
                      </a:r>
                    </a:p>
                  </a:txBody>
                  <a:tcPr/>
                </a:tc>
                <a:tc>
                  <a:txBody>
                    <a:bodyPr/>
                    <a:lstStyle/>
                    <a:p>
                      <a:r>
                        <a:rPr lang="en-AU" sz="1400"/>
                        <a:t>W</a:t>
                      </a:r>
                    </a:p>
                  </a:txBody>
                  <a:tcPr/>
                </a:tc>
                <a:tc>
                  <a:txBody>
                    <a:bodyPr/>
                    <a:lstStyle/>
                    <a:p>
                      <a:r>
                        <a:rPr lang="en-AU" sz="1400"/>
                        <a:t>X</a:t>
                      </a:r>
                    </a:p>
                  </a:txBody>
                  <a:tcPr/>
                </a:tc>
                <a:tc>
                  <a:txBody>
                    <a:bodyPr/>
                    <a:lstStyle/>
                    <a:p>
                      <a:r>
                        <a:rPr lang="en-AU" sz="1400"/>
                        <a:t>Y</a:t>
                      </a:r>
                    </a:p>
                  </a:txBody>
                  <a:tcPr/>
                </a:tc>
                <a:tc>
                  <a:txBody>
                    <a:bodyPr/>
                    <a:lstStyle/>
                    <a:p>
                      <a:r>
                        <a:rPr lang="en-AU" sz="1400"/>
                        <a:t>Z</a:t>
                      </a:r>
                    </a:p>
                  </a:txBody>
                  <a:tcPr/>
                </a:tc>
                <a:tc>
                  <a:txBody>
                    <a:bodyPr/>
                    <a:lstStyle/>
                    <a:p>
                      <a:r>
                        <a:rPr lang="en-AU" sz="1400"/>
                        <a:t>A</a:t>
                      </a:r>
                    </a:p>
                  </a:txBody>
                  <a:tcPr/>
                </a:tc>
                <a:tc>
                  <a:txBody>
                    <a:bodyPr/>
                    <a:lstStyle/>
                    <a:p>
                      <a:r>
                        <a:rPr lang="en-AU" sz="1400"/>
                        <a:t>B</a:t>
                      </a:r>
                    </a:p>
                  </a:txBody>
                  <a:tcPr/>
                </a:tc>
                <a:tc>
                  <a:txBody>
                    <a:bodyPr/>
                    <a:lstStyle/>
                    <a:p>
                      <a:r>
                        <a:rPr lang="en-AU" sz="1400"/>
                        <a:t>C</a:t>
                      </a:r>
                    </a:p>
                  </a:txBody>
                  <a:tcPr/>
                </a:tc>
                <a:extLst>
                  <a:ext uri="{0D108BD9-81ED-4DB2-BD59-A6C34878D82A}">
                    <a16:rowId xmlns:a16="http://schemas.microsoft.com/office/drawing/2014/main" val="2942086142"/>
                  </a:ext>
                </a:extLst>
              </a:tr>
            </a:tbl>
          </a:graphicData>
        </a:graphic>
      </p:graphicFrame>
      <p:sp>
        <p:nvSpPr>
          <p:cNvPr id="9" name="TextBox 8">
            <a:extLst>
              <a:ext uri="{FF2B5EF4-FFF2-40B4-BE49-F238E27FC236}">
                <a16:creationId xmlns:a16="http://schemas.microsoft.com/office/drawing/2014/main" id="{EA9A9C7A-A07B-707D-871D-13F897170BD4}"/>
              </a:ext>
            </a:extLst>
          </p:cNvPr>
          <p:cNvSpPr txBox="1"/>
          <p:nvPr/>
        </p:nvSpPr>
        <p:spPr>
          <a:xfrm>
            <a:off x="7183479" y="3059668"/>
            <a:ext cx="2626792" cy="584775"/>
          </a:xfrm>
          <a:prstGeom prst="rect">
            <a:avLst/>
          </a:prstGeom>
          <a:noFill/>
        </p:spPr>
        <p:txBody>
          <a:bodyPr wrap="square" rtlCol="0">
            <a:spAutoFit/>
          </a:bodyPr>
          <a:lstStyle/>
          <a:p>
            <a:r>
              <a:rPr lang="en-AU" sz="3200" err="1"/>
              <a:t>Khoor</a:t>
            </a:r>
            <a:r>
              <a:rPr lang="en-AU" sz="3200"/>
              <a:t> </a:t>
            </a:r>
            <a:r>
              <a:rPr lang="en-AU" sz="3200" err="1"/>
              <a:t>Shfdq</a:t>
            </a:r>
            <a:endParaRPr lang="en-AU" sz="3200"/>
          </a:p>
        </p:txBody>
      </p:sp>
      <p:sp>
        <p:nvSpPr>
          <p:cNvPr id="10" name="TextBox 9">
            <a:extLst>
              <a:ext uri="{FF2B5EF4-FFF2-40B4-BE49-F238E27FC236}">
                <a16:creationId xmlns:a16="http://schemas.microsoft.com/office/drawing/2014/main" id="{4811ECB0-5765-FA8A-DFD8-46E8E767D209}"/>
              </a:ext>
            </a:extLst>
          </p:cNvPr>
          <p:cNvSpPr txBox="1"/>
          <p:nvPr/>
        </p:nvSpPr>
        <p:spPr>
          <a:xfrm>
            <a:off x="8174460" y="4213592"/>
            <a:ext cx="308098" cy="369332"/>
          </a:xfrm>
          <a:prstGeom prst="rect">
            <a:avLst/>
          </a:prstGeom>
          <a:noFill/>
        </p:spPr>
        <p:txBody>
          <a:bodyPr wrap="none" rtlCol="0">
            <a:spAutoFit/>
          </a:bodyPr>
          <a:lstStyle/>
          <a:p>
            <a:r>
              <a:rPr lang="en-AU"/>
              <a:t>=</a:t>
            </a:r>
          </a:p>
        </p:txBody>
      </p:sp>
      <p:sp>
        <p:nvSpPr>
          <p:cNvPr id="11" name="TextBox 10">
            <a:extLst>
              <a:ext uri="{FF2B5EF4-FFF2-40B4-BE49-F238E27FC236}">
                <a16:creationId xmlns:a16="http://schemas.microsoft.com/office/drawing/2014/main" id="{B2E51363-BDA7-8DA2-C4DF-17E4E31F666E}"/>
              </a:ext>
            </a:extLst>
          </p:cNvPr>
          <p:cNvSpPr txBox="1"/>
          <p:nvPr/>
        </p:nvSpPr>
        <p:spPr>
          <a:xfrm>
            <a:off x="6099668" y="5426945"/>
            <a:ext cx="308098" cy="369332"/>
          </a:xfrm>
          <a:prstGeom prst="rect">
            <a:avLst/>
          </a:prstGeom>
          <a:noFill/>
        </p:spPr>
        <p:txBody>
          <a:bodyPr wrap="none" rtlCol="0">
            <a:spAutoFit/>
          </a:bodyPr>
          <a:lstStyle/>
          <a:p>
            <a:r>
              <a:rPr lang="en-AU"/>
              <a:t>=</a:t>
            </a:r>
          </a:p>
        </p:txBody>
      </p:sp>
      <p:sp>
        <p:nvSpPr>
          <p:cNvPr id="12" name="TextBox 11">
            <a:extLst>
              <a:ext uri="{FF2B5EF4-FFF2-40B4-BE49-F238E27FC236}">
                <a16:creationId xmlns:a16="http://schemas.microsoft.com/office/drawing/2014/main" id="{F29EA555-48F5-A284-84F8-C8BA9C2B281F}"/>
              </a:ext>
            </a:extLst>
          </p:cNvPr>
          <p:cNvSpPr txBox="1"/>
          <p:nvPr/>
        </p:nvSpPr>
        <p:spPr>
          <a:xfrm>
            <a:off x="6843166" y="5319223"/>
            <a:ext cx="2970685" cy="584775"/>
          </a:xfrm>
          <a:prstGeom prst="rect">
            <a:avLst/>
          </a:prstGeom>
          <a:noFill/>
        </p:spPr>
        <p:txBody>
          <a:bodyPr wrap="none" rtlCol="0">
            <a:spAutoFit/>
          </a:bodyPr>
          <a:lstStyle/>
          <a:p>
            <a:r>
              <a:rPr lang="en-AU" sz="3200">
                <a:solidFill>
                  <a:schemeClr val="accent2"/>
                </a:solidFill>
                <a:latin typeface="Fira Code" panose="020B0809050000020004" pitchFamily="49" charset="0"/>
                <a:ea typeface="Fira Code" panose="020B0809050000020004" pitchFamily="49" charset="0"/>
                <a:cs typeface="Fira Code" panose="020B0809050000020004" pitchFamily="49" charset="0"/>
              </a:rPr>
              <a:t>Hello Pecan</a:t>
            </a:r>
          </a:p>
        </p:txBody>
      </p:sp>
    </p:spTree>
    <p:extLst>
      <p:ext uri="{BB962C8B-B14F-4D97-AF65-F5344CB8AC3E}">
        <p14:creationId xmlns:p14="http://schemas.microsoft.com/office/powerpoint/2010/main" val="2488232360"/>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0"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1CEE765D-8953-EA40-B898-467D6AEDF814}"/>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776D9D38-7B75-5048-ABAB-A4D7EE2CC942}"/>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 name="Content Placeholder 5"/>
          <p:cNvSpPr>
            <a:spLocks noGrp="1"/>
          </p:cNvSpPr>
          <p:nvPr>
            <p:ph idx="1"/>
          </p:nvPr>
        </p:nvSpPr>
        <p:spPr>
          <a:xfrm>
            <a:off x="244473" y="1626353"/>
            <a:ext cx="11047459" cy="3960812"/>
          </a:xfrm>
        </p:spPr>
        <p:txBody>
          <a:bodyPr>
            <a:normAutofit/>
          </a:bodyPr>
          <a:lstStyle/>
          <a:p>
            <a:pPr marL="285750" indent="-285750"/>
            <a:r>
              <a:rPr lang="en-AU">
                <a:solidFill>
                  <a:schemeClr val="accent2"/>
                </a:solidFill>
              </a:rPr>
              <a:t>Cryptography</a:t>
            </a:r>
            <a:r>
              <a:rPr lang="en-AU"/>
              <a:t> locks messages</a:t>
            </a:r>
          </a:p>
          <a:p>
            <a:pPr marL="285750" indent="-285750"/>
            <a:endParaRPr lang="en-AU"/>
          </a:p>
          <a:p>
            <a:pPr marL="285750" indent="-285750"/>
            <a:r>
              <a:rPr lang="en-AU"/>
              <a:t>Only people with the </a:t>
            </a:r>
            <a:r>
              <a:rPr lang="en-AU">
                <a:solidFill>
                  <a:schemeClr val="accent2"/>
                </a:solidFill>
              </a:rPr>
              <a:t>key</a:t>
            </a:r>
            <a:r>
              <a:rPr lang="en-AU"/>
              <a:t> can read them</a:t>
            </a:r>
            <a:br>
              <a:rPr lang="en-AU"/>
            </a:br>
            <a:endParaRPr lang="en-AU"/>
          </a:p>
          <a:p>
            <a:r>
              <a:rPr lang="en-AU"/>
              <a:t>	BUT</a:t>
            </a:r>
            <a:br>
              <a:rPr lang="en-AU"/>
            </a:br>
            <a:endParaRPr lang="en-AU"/>
          </a:p>
          <a:p>
            <a:pPr marL="285750" indent="-285750"/>
            <a:r>
              <a:rPr lang="en-AU"/>
              <a:t>Everyone </a:t>
            </a:r>
            <a:r>
              <a:rPr lang="en-AU">
                <a:solidFill>
                  <a:schemeClr val="accent2"/>
                </a:solidFill>
              </a:rPr>
              <a:t>can see </a:t>
            </a:r>
            <a:r>
              <a:rPr lang="en-AU"/>
              <a:t>the message even if they can’t understand it</a:t>
            </a:r>
          </a:p>
        </p:txBody>
      </p:sp>
      <p:sp>
        <p:nvSpPr>
          <p:cNvPr id="2" name="Title 1"/>
          <p:cNvSpPr>
            <a:spLocks noGrp="1"/>
          </p:cNvSpPr>
          <p:nvPr>
            <p:ph type="title"/>
          </p:nvPr>
        </p:nvSpPr>
        <p:spPr>
          <a:xfrm>
            <a:off x="479425" y="750456"/>
            <a:ext cx="7299372" cy="796968"/>
          </a:xfrm>
        </p:spPr>
        <p:txBody>
          <a:bodyPr/>
          <a:lstStyle/>
          <a:p>
            <a:r>
              <a:rPr lang="en-AU"/>
              <a:t>What is:</a:t>
            </a:r>
            <a:br>
              <a:rPr lang="en-AU"/>
            </a:br>
            <a:r>
              <a:rPr lang="en-AU">
                <a:solidFill>
                  <a:schemeClr val="accent2"/>
                </a:solidFill>
              </a:rPr>
              <a:t>Cryptography</a:t>
            </a:r>
            <a:endParaRPr lang="en-US"/>
          </a:p>
        </p:txBody>
      </p:sp>
    </p:spTree>
    <p:extLst>
      <p:ext uri="{BB962C8B-B14F-4D97-AF65-F5344CB8AC3E}">
        <p14:creationId xmlns:p14="http://schemas.microsoft.com/office/powerpoint/2010/main" val="297592164"/>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2CB7D-1697-4DAD-62A5-43924F139EE3}"/>
            </a:ext>
          </a:extLst>
        </p:cNvPr>
        <p:cNvGrpSpPr/>
        <p:nvPr/>
      </p:nvGrpSpPr>
      <p:grpSpPr>
        <a:xfrm>
          <a:off x="0" y="0"/>
          <a:ext cx="0" cy="0"/>
          <a:chOff x="0" y="0"/>
          <a:chExt cx="0" cy="0"/>
        </a:xfrm>
      </p:grpSpPr>
      <p:sp>
        <p:nvSpPr>
          <p:cNvPr id="4" name="Title 2">
            <a:extLst>
              <a:ext uri="{FF2B5EF4-FFF2-40B4-BE49-F238E27FC236}">
                <a16:creationId xmlns:a16="http://schemas.microsoft.com/office/drawing/2014/main" id="{C96E4ACC-867C-9F1D-A98D-5B176A0DFFA4}"/>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B67B96A2-9D45-6E4B-6BD2-7C5931F737DC}"/>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 name="Content Placeholder 5">
            <a:extLst>
              <a:ext uri="{FF2B5EF4-FFF2-40B4-BE49-F238E27FC236}">
                <a16:creationId xmlns:a16="http://schemas.microsoft.com/office/drawing/2014/main" id="{FC0ADE81-2BED-CA86-D827-3716D18AB64E}"/>
              </a:ext>
            </a:extLst>
          </p:cNvPr>
          <p:cNvSpPr>
            <a:spLocks noGrp="1"/>
          </p:cNvSpPr>
          <p:nvPr>
            <p:ph idx="1"/>
          </p:nvPr>
        </p:nvSpPr>
        <p:spPr>
          <a:xfrm>
            <a:off x="244473" y="1626353"/>
            <a:ext cx="11047459" cy="3960812"/>
          </a:xfrm>
        </p:spPr>
        <p:txBody>
          <a:bodyPr>
            <a:normAutofit/>
          </a:bodyPr>
          <a:lstStyle/>
          <a:p>
            <a:r>
              <a:rPr lang="en-AU"/>
              <a:t>Rotation Ciphers, such as ROT13 and Ceaser Shift</a:t>
            </a:r>
          </a:p>
          <a:p>
            <a:endParaRPr lang="en-AU"/>
          </a:p>
          <a:p>
            <a:r>
              <a:rPr lang="en-AU"/>
              <a:t>Substitution Ciphers</a:t>
            </a:r>
          </a:p>
          <a:p>
            <a:endParaRPr lang="en-AU"/>
          </a:p>
          <a:p>
            <a:r>
              <a:rPr lang="en-AU"/>
              <a:t>Base64, 32, etc.</a:t>
            </a:r>
          </a:p>
          <a:p>
            <a:endParaRPr lang="en-AU"/>
          </a:p>
          <a:p>
            <a:r>
              <a:rPr lang="en-AU"/>
              <a:t>AES, RSA</a:t>
            </a:r>
          </a:p>
          <a:p>
            <a:endParaRPr lang="en-AU"/>
          </a:p>
        </p:txBody>
      </p:sp>
      <p:sp>
        <p:nvSpPr>
          <p:cNvPr id="2" name="Title 1">
            <a:extLst>
              <a:ext uri="{FF2B5EF4-FFF2-40B4-BE49-F238E27FC236}">
                <a16:creationId xmlns:a16="http://schemas.microsoft.com/office/drawing/2014/main" id="{B67FC50B-3572-C308-70E3-9AE7E315FE42}"/>
              </a:ext>
            </a:extLst>
          </p:cNvPr>
          <p:cNvSpPr>
            <a:spLocks noGrp="1"/>
          </p:cNvSpPr>
          <p:nvPr>
            <p:ph type="title"/>
          </p:nvPr>
        </p:nvSpPr>
        <p:spPr>
          <a:xfrm>
            <a:off x="479425" y="792264"/>
            <a:ext cx="7299372" cy="796968"/>
          </a:xfrm>
        </p:spPr>
        <p:txBody>
          <a:bodyPr/>
          <a:lstStyle/>
          <a:p>
            <a:r>
              <a:rPr lang="en-AU">
                <a:solidFill>
                  <a:schemeClr val="accent2"/>
                </a:solidFill>
              </a:rPr>
              <a:t>Cryptography:</a:t>
            </a:r>
            <a:br>
              <a:rPr lang="en-AU">
                <a:solidFill>
                  <a:schemeClr val="accent2"/>
                </a:solidFill>
              </a:rPr>
            </a:br>
            <a:r>
              <a:rPr lang="en-AU"/>
              <a:t>Common Ciphers</a:t>
            </a:r>
            <a:endParaRPr lang="en-US"/>
          </a:p>
        </p:txBody>
      </p:sp>
    </p:spTree>
    <p:extLst>
      <p:ext uri="{BB962C8B-B14F-4D97-AF65-F5344CB8AC3E}">
        <p14:creationId xmlns:p14="http://schemas.microsoft.com/office/powerpoint/2010/main" val="1772285274"/>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1B362-C361-5FC0-F0A1-FABE776FA47A}"/>
            </a:ext>
          </a:extLst>
        </p:cNvPr>
        <p:cNvGrpSpPr/>
        <p:nvPr/>
      </p:nvGrpSpPr>
      <p:grpSpPr>
        <a:xfrm>
          <a:off x="0" y="0"/>
          <a:ext cx="0" cy="0"/>
          <a:chOff x="0" y="0"/>
          <a:chExt cx="0" cy="0"/>
        </a:xfrm>
      </p:grpSpPr>
      <p:sp>
        <p:nvSpPr>
          <p:cNvPr id="4" name="Title 2">
            <a:extLst>
              <a:ext uri="{FF2B5EF4-FFF2-40B4-BE49-F238E27FC236}">
                <a16:creationId xmlns:a16="http://schemas.microsoft.com/office/drawing/2014/main" id="{27EF90DE-5472-E21D-D127-0FE915A7FE37}"/>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9B7D3919-6DFE-7EA9-1ACE-7B7780DBBE69}"/>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266EEE-5EA3-BBB2-F955-493E4C3DDEA3}"/>
              </a:ext>
            </a:extLst>
          </p:cNvPr>
          <p:cNvSpPr>
            <a:spLocks noGrp="1"/>
          </p:cNvSpPr>
          <p:nvPr>
            <p:ph type="title"/>
          </p:nvPr>
        </p:nvSpPr>
        <p:spPr>
          <a:xfrm>
            <a:off x="479425" y="696745"/>
            <a:ext cx="7299372" cy="796968"/>
          </a:xfrm>
        </p:spPr>
        <p:txBody>
          <a:bodyPr/>
          <a:lstStyle/>
          <a:p>
            <a:r>
              <a:rPr lang="en-AU">
                <a:solidFill>
                  <a:schemeClr val="accent2"/>
                </a:solidFill>
              </a:rPr>
              <a:t>Cryptography:</a:t>
            </a:r>
            <a:br>
              <a:rPr lang="en-AU">
                <a:solidFill>
                  <a:schemeClr val="accent2"/>
                </a:solidFill>
              </a:rPr>
            </a:br>
            <a:r>
              <a:rPr lang="en-AU"/>
              <a:t>Common CTF Methods</a:t>
            </a:r>
            <a:endParaRPr lang="en-US"/>
          </a:p>
        </p:txBody>
      </p:sp>
      <p:pic>
        <p:nvPicPr>
          <p:cNvPr id="3" name="Content Placeholder 4">
            <a:extLst>
              <a:ext uri="{FF2B5EF4-FFF2-40B4-BE49-F238E27FC236}">
                <a16:creationId xmlns:a16="http://schemas.microsoft.com/office/drawing/2014/main" id="{BF6AF027-C583-AB12-E213-E2043959592D}"/>
              </a:ext>
            </a:extLst>
          </p:cNvPr>
          <p:cNvPicPr>
            <a:picLocks noChangeAspect="1"/>
          </p:cNvPicPr>
          <p:nvPr/>
        </p:nvPicPr>
        <p:blipFill>
          <a:blip r:embed="rId3"/>
          <a:stretch>
            <a:fillRect/>
          </a:stretch>
        </p:blipFill>
        <p:spPr>
          <a:xfrm>
            <a:off x="592136" y="1760121"/>
            <a:ext cx="10515600" cy="2695398"/>
          </a:xfrm>
          <a:prstGeom prst="rect">
            <a:avLst/>
          </a:prstGeom>
        </p:spPr>
      </p:pic>
    </p:spTree>
    <p:extLst>
      <p:ext uri="{BB962C8B-B14F-4D97-AF65-F5344CB8AC3E}">
        <p14:creationId xmlns:p14="http://schemas.microsoft.com/office/powerpoint/2010/main" val="1904864164"/>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45684-4D71-C67B-3D73-9ED784CA3408}"/>
            </a:ext>
          </a:extLst>
        </p:cNvPr>
        <p:cNvGrpSpPr/>
        <p:nvPr/>
      </p:nvGrpSpPr>
      <p:grpSpPr>
        <a:xfrm>
          <a:off x="0" y="0"/>
          <a:ext cx="0" cy="0"/>
          <a:chOff x="0" y="0"/>
          <a:chExt cx="0" cy="0"/>
        </a:xfrm>
      </p:grpSpPr>
      <p:sp>
        <p:nvSpPr>
          <p:cNvPr id="4" name="Title 2">
            <a:extLst>
              <a:ext uri="{FF2B5EF4-FFF2-40B4-BE49-F238E27FC236}">
                <a16:creationId xmlns:a16="http://schemas.microsoft.com/office/drawing/2014/main" id="{00F02E06-B205-FB25-14F2-21C971F8979B}"/>
              </a:ext>
            </a:extLst>
          </p:cNvPr>
          <p:cNvSpPr txBox="1">
            <a:spLocks/>
          </p:cNvSpPr>
          <p:nvPr/>
        </p:nvSpPr>
        <p:spPr>
          <a:xfrm>
            <a:off x="371474" y="488735"/>
            <a:ext cx="8891398" cy="10633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a:ln>
                <a:noFill/>
              </a:ln>
              <a:solidFill>
                <a:srgbClr val="000000"/>
              </a:solidFill>
              <a:effectLst/>
              <a:uLnTx/>
              <a:uFillTx/>
              <a:latin typeface="Calibri Light" panose="020F0302020204030204"/>
              <a:ea typeface="+mj-ea"/>
              <a:cs typeface="+mj-cs"/>
            </a:endParaRPr>
          </a:p>
        </p:txBody>
      </p:sp>
      <p:sp>
        <p:nvSpPr>
          <p:cNvPr id="5" name="Text Placeholder 3">
            <a:extLst>
              <a:ext uri="{FF2B5EF4-FFF2-40B4-BE49-F238E27FC236}">
                <a16:creationId xmlns:a16="http://schemas.microsoft.com/office/drawing/2014/main" id="{063F45C9-0082-554D-F707-93616D80ECF6}"/>
              </a:ext>
            </a:extLst>
          </p:cNvPr>
          <p:cNvSpPr txBox="1">
            <a:spLocks/>
          </p:cNvSpPr>
          <p:nvPr/>
        </p:nvSpPr>
        <p:spPr>
          <a:xfrm>
            <a:off x="244473" y="1891633"/>
            <a:ext cx="11210927" cy="411818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0850" marR="0" lvl="0" indent="-273050" algn="l"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4C00377-4675-22C8-8B06-2BA095B3F2BD}"/>
              </a:ext>
            </a:extLst>
          </p:cNvPr>
          <p:cNvSpPr>
            <a:spLocks noGrp="1"/>
          </p:cNvSpPr>
          <p:nvPr>
            <p:ph type="title"/>
          </p:nvPr>
        </p:nvSpPr>
        <p:spPr>
          <a:xfrm>
            <a:off x="479425" y="696745"/>
            <a:ext cx="7299372" cy="796968"/>
          </a:xfrm>
        </p:spPr>
        <p:txBody>
          <a:bodyPr/>
          <a:lstStyle/>
          <a:p>
            <a:r>
              <a:rPr lang="en-AU">
                <a:solidFill>
                  <a:schemeClr val="accent2"/>
                </a:solidFill>
              </a:rPr>
              <a:t>Cryptography:</a:t>
            </a:r>
            <a:br>
              <a:rPr lang="en-AU">
                <a:solidFill>
                  <a:schemeClr val="accent2"/>
                </a:solidFill>
              </a:rPr>
            </a:br>
            <a:r>
              <a:rPr lang="en-AU"/>
              <a:t>Common CTF Methods</a:t>
            </a:r>
            <a:endParaRPr lang="en-US"/>
          </a:p>
        </p:txBody>
      </p:sp>
      <p:pic>
        <p:nvPicPr>
          <p:cNvPr id="3" name="Content Placeholder 4">
            <a:extLst>
              <a:ext uri="{FF2B5EF4-FFF2-40B4-BE49-F238E27FC236}">
                <a16:creationId xmlns:a16="http://schemas.microsoft.com/office/drawing/2014/main" id="{4430225B-7E0B-A6CA-FFF1-8CA17F251510}"/>
              </a:ext>
            </a:extLst>
          </p:cNvPr>
          <p:cNvPicPr>
            <a:picLocks noChangeAspect="1"/>
          </p:cNvPicPr>
          <p:nvPr/>
        </p:nvPicPr>
        <p:blipFill>
          <a:blip r:embed="rId3"/>
          <a:srcRect/>
          <a:stretch/>
        </p:blipFill>
        <p:spPr>
          <a:xfrm>
            <a:off x="2549235" y="1493713"/>
            <a:ext cx="6601401" cy="4369942"/>
          </a:xfrm>
          <a:prstGeom prst="rect">
            <a:avLst/>
          </a:prstGeom>
        </p:spPr>
      </p:pic>
    </p:spTree>
    <p:extLst>
      <p:ext uri="{BB962C8B-B14F-4D97-AF65-F5344CB8AC3E}">
        <p14:creationId xmlns:p14="http://schemas.microsoft.com/office/powerpoint/2010/main" val="624931703"/>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F556E0E-BC93-124F-B7D5-9FB67CE9E93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2559D6EC-78CE-924A-A02B-58EC8141F0C8}"/>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81925AAA-A545-EC4E-B3B6-B33C441A2E36}"/>
              </a:ext>
            </a:extLst>
          </p:cNvPr>
          <p:cNvSpPr>
            <a:spLocks noGrp="1"/>
          </p:cNvSpPr>
          <p:nvPr>
            <p:ph type="ctrTitle" idx="4294967295" hasCustomPrompt="1"/>
          </p:nvPr>
        </p:nvSpPr>
        <p:spPr>
          <a:xfrm>
            <a:off x="813611" y="1259955"/>
            <a:ext cx="10650537" cy="1343486"/>
          </a:xfrm>
        </p:spPr>
        <p:txBody>
          <a:bodyPr bIns="251999" anchor="b"/>
          <a:lstStyle/>
          <a:p>
            <a:r>
              <a:rPr lang="en-AU">
                <a:solidFill>
                  <a:schemeClr val="accent2"/>
                </a:solidFill>
              </a:rPr>
              <a:t>Cryptography:</a:t>
            </a:r>
            <a:br>
              <a:rPr lang="en-AU">
                <a:solidFill>
                  <a:schemeClr val="accent2"/>
                </a:solidFill>
              </a:rPr>
            </a:br>
            <a:r>
              <a:rPr lang="en-AU"/>
              <a:t>Decryption</a:t>
            </a:r>
            <a:endParaRPr lang="en-US"/>
          </a:p>
        </p:txBody>
      </p:sp>
      <p:cxnSp>
        <p:nvCxnSpPr>
          <p:cNvPr id="11" name="Straight Connector 10">
            <a:extLst>
              <a:ext uri="{FF2B5EF4-FFF2-40B4-BE49-F238E27FC236}">
                <a16:creationId xmlns:a16="http://schemas.microsoft.com/office/drawing/2014/main" id="{F75BA293-38C9-3047-9A05-F47279956FF5}"/>
              </a:ext>
            </a:extLst>
          </p:cNvPr>
          <p:cNvCxnSpPr>
            <a:cxnSpLocks/>
          </p:cNvCxnSpPr>
          <p:nvPr/>
        </p:nvCxnSpPr>
        <p:spPr>
          <a:xfrm>
            <a:off x="890019" y="2542382"/>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ACC0314E-844F-1246-ABD7-0F61D010267B}"/>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sp>
        <p:nvSpPr>
          <p:cNvPr id="12" name="Content Placeholder 5"/>
          <p:cNvSpPr txBox="1">
            <a:spLocks/>
          </p:cNvSpPr>
          <p:nvPr/>
        </p:nvSpPr>
        <p:spPr>
          <a:xfrm>
            <a:off x="813611" y="2664823"/>
            <a:ext cx="11047459" cy="29332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b="0" i="0" kern="1200">
                <a:solidFill>
                  <a:schemeClr val="bg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Decryption can take multiple steps</a:t>
            </a:r>
          </a:p>
          <a:p>
            <a:endParaRPr lang="en-AU"/>
          </a:p>
          <a:p>
            <a:r>
              <a:rPr lang="en-AU"/>
              <a:t>Step 1: Identify the Encryption method</a:t>
            </a:r>
          </a:p>
          <a:p>
            <a:endParaRPr lang="en-AU"/>
          </a:p>
          <a:p>
            <a:r>
              <a:rPr lang="en-AU"/>
              <a:t>Is it Base64 encoding? Rot13? Something else?</a:t>
            </a:r>
          </a:p>
          <a:p>
            <a:endParaRPr lang="en-AU"/>
          </a:p>
          <a:p>
            <a:r>
              <a:rPr lang="en-AU"/>
              <a:t>Step 2??</a:t>
            </a:r>
          </a:p>
        </p:txBody>
      </p:sp>
    </p:spTree>
    <p:extLst>
      <p:ext uri="{BB962C8B-B14F-4D97-AF65-F5344CB8AC3E}">
        <p14:creationId xmlns:p14="http://schemas.microsoft.com/office/powerpoint/2010/main" val="5699219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5DB8A-7400-1CBC-7ED2-45E01F776988}"/>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AB321B74-B0B7-8CF3-BA51-9703EEA80E3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313358CE-0E3F-07D3-0690-B1E4284E128E}"/>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0435D80A-541D-9C8E-1FC6-530640E24AF4}"/>
              </a:ext>
            </a:extLst>
          </p:cNvPr>
          <p:cNvSpPr>
            <a:spLocks noGrp="1"/>
          </p:cNvSpPr>
          <p:nvPr>
            <p:ph type="ctrTitle" idx="4294967295" hasCustomPrompt="1"/>
          </p:nvPr>
        </p:nvSpPr>
        <p:spPr>
          <a:xfrm>
            <a:off x="813611" y="1259955"/>
            <a:ext cx="10650537" cy="1343486"/>
          </a:xfrm>
        </p:spPr>
        <p:txBody>
          <a:bodyPr bIns="251999" anchor="b"/>
          <a:lstStyle/>
          <a:p>
            <a:r>
              <a:rPr lang="en-AU">
                <a:solidFill>
                  <a:schemeClr val="accent2"/>
                </a:solidFill>
              </a:rPr>
              <a:t>Cryptography:</a:t>
            </a:r>
            <a:br>
              <a:rPr lang="en-AU">
                <a:solidFill>
                  <a:schemeClr val="accent2"/>
                </a:solidFill>
              </a:rPr>
            </a:br>
            <a:r>
              <a:rPr lang="en-AU"/>
              <a:t>Decryption</a:t>
            </a:r>
            <a:endParaRPr lang="en-US"/>
          </a:p>
        </p:txBody>
      </p:sp>
      <p:cxnSp>
        <p:nvCxnSpPr>
          <p:cNvPr id="11" name="Straight Connector 10">
            <a:extLst>
              <a:ext uri="{FF2B5EF4-FFF2-40B4-BE49-F238E27FC236}">
                <a16:creationId xmlns:a16="http://schemas.microsoft.com/office/drawing/2014/main" id="{A65FE6D4-753B-075B-EE93-2876BCB5F876}"/>
              </a:ext>
            </a:extLst>
          </p:cNvPr>
          <p:cNvCxnSpPr>
            <a:cxnSpLocks/>
          </p:cNvCxnSpPr>
          <p:nvPr/>
        </p:nvCxnSpPr>
        <p:spPr>
          <a:xfrm>
            <a:off x="890019" y="2542382"/>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12333B30-3FC1-0238-FAA0-B364E3DD21E6}"/>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sp>
        <p:nvSpPr>
          <p:cNvPr id="12" name="Content Placeholder 5">
            <a:extLst>
              <a:ext uri="{FF2B5EF4-FFF2-40B4-BE49-F238E27FC236}">
                <a16:creationId xmlns:a16="http://schemas.microsoft.com/office/drawing/2014/main" id="{E2D9F914-4480-0C6F-049B-A61D92AFDA9E}"/>
              </a:ext>
            </a:extLst>
          </p:cNvPr>
          <p:cNvSpPr txBox="1">
            <a:spLocks/>
          </p:cNvSpPr>
          <p:nvPr/>
        </p:nvSpPr>
        <p:spPr>
          <a:xfrm>
            <a:off x="813611" y="2664823"/>
            <a:ext cx="11047459" cy="29332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b="0" i="0" kern="1200">
                <a:solidFill>
                  <a:schemeClr val="bg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Arial Regula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Step 2: Use a tool! Either online or otherwise</a:t>
            </a:r>
          </a:p>
          <a:p>
            <a:endParaRPr lang="en-AU"/>
          </a:p>
          <a:p>
            <a:r>
              <a:rPr lang="en-AU" err="1"/>
              <a:t>Cyberchef</a:t>
            </a:r>
            <a:r>
              <a:rPr lang="en-AU"/>
              <a:t> is a great online tool that can help, but you need to know what you’re looking at</a:t>
            </a:r>
          </a:p>
          <a:p>
            <a:endParaRPr lang="en-AU"/>
          </a:p>
          <a:p>
            <a:r>
              <a:rPr lang="en-AU"/>
              <a:t>Some ciphers can be done on paper easier than digitally</a:t>
            </a:r>
          </a:p>
          <a:p>
            <a:endParaRPr lang="en-AU"/>
          </a:p>
          <a:p>
            <a:r>
              <a:rPr lang="en-AU"/>
              <a:t>Sometimes using ChatGPT or other conversational models can help you break a problem down into parts that you better understand</a:t>
            </a:r>
          </a:p>
        </p:txBody>
      </p:sp>
    </p:spTree>
    <p:extLst>
      <p:ext uri="{BB962C8B-B14F-4D97-AF65-F5344CB8AC3E}">
        <p14:creationId xmlns:p14="http://schemas.microsoft.com/office/powerpoint/2010/main" val="13148569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F556E0E-BC93-124F-B7D5-9FB67CE9E93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975595" y="286980"/>
            <a:ext cx="1911652" cy="641720"/>
          </a:xfrm>
          <a:prstGeom prst="rect">
            <a:avLst/>
          </a:prstGeom>
        </p:spPr>
      </p:pic>
      <p:sp>
        <p:nvSpPr>
          <p:cNvPr id="6" name="TextBox 5">
            <a:extLst>
              <a:ext uri="{FF2B5EF4-FFF2-40B4-BE49-F238E27FC236}">
                <a16:creationId xmlns:a16="http://schemas.microsoft.com/office/drawing/2014/main" id="{2559D6EC-78CE-924A-A02B-58EC8141F0C8}"/>
              </a:ext>
            </a:extLst>
          </p:cNvPr>
          <p:cNvSpPr txBox="1"/>
          <p:nvPr/>
        </p:nvSpPr>
        <p:spPr>
          <a:xfrm>
            <a:off x="1446835" y="2199190"/>
            <a:ext cx="184731" cy="369332"/>
          </a:xfrm>
          <a:prstGeom prst="rect">
            <a:avLst/>
          </a:prstGeom>
          <a:noFill/>
        </p:spPr>
        <p:txBody>
          <a:bodyPr wrap="none" rtlCol="0">
            <a:spAutoFit/>
          </a:bodyPr>
          <a:lstStyle/>
          <a:p>
            <a:endParaRPr lang="en-US"/>
          </a:p>
        </p:txBody>
      </p:sp>
      <p:sp>
        <p:nvSpPr>
          <p:cNvPr id="9" name="Title 1">
            <a:extLst>
              <a:ext uri="{FF2B5EF4-FFF2-40B4-BE49-F238E27FC236}">
                <a16:creationId xmlns:a16="http://schemas.microsoft.com/office/drawing/2014/main" id="{81925AAA-A545-EC4E-B3B6-B33C441A2E36}"/>
              </a:ext>
            </a:extLst>
          </p:cNvPr>
          <p:cNvSpPr>
            <a:spLocks noGrp="1"/>
          </p:cNvSpPr>
          <p:nvPr>
            <p:ph type="ctrTitle" idx="4294967295" hasCustomPrompt="1"/>
          </p:nvPr>
        </p:nvSpPr>
        <p:spPr>
          <a:xfrm>
            <a:off x="846199" y="1881188"/>
            <a:ext cx="10650537" cy="2341562"/>
          </a:xfrm>
        </p:spPr>
        <p:txBody>
          <a:bodyPr bIns="251999" anchor="b"/>
          <a:lstStyle/>
          <a:p>
            <a:r>
              <a:rPr lang="en-US"/>
              <a:t>Insert Heading 1</a:t>
            </a:r>
          </a:p>
        </p:txBody>
      </p:sp>
      <p:sp>
        <p:nvSpPr>
          <p:cNvPr id="10" name="Subtitle 2">
            <a:extLst>
              <a:ext uri="{FF2B5EF4-FFF2-40B4-BE49-F238E27FC236}">
                <a16:creationId xmlns:a16="http://schemas.microsoft.com/office/drawing/2014/main" id="{CFD869F5-2B9A-FA44-8008-1F76B083BD1F}"/>
              </a:ext>
            </a:extLst>
          </p:cNvPr>
          <p:cNvSpPr>
            <a:spLocks noGrp="1"/>
          </p:cNvSpPr>
          <p:nvPr>
            <p:ph type="subTitle" idx="4294967295" hasCustomPrompt="1"/>
          </p:nvPr>
        </p:nvSpPr>
        <p:spPr>
          <a:xfrm>
            <a:off x="846199" y="4537075"/>
            <a:ext cx="10650537" cy="723900"/>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a:solidFill>
                  <a:schemeClr val="bg2"/>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Insert Heading 2</a:t>
            </a:r>
          </a:p>
        </p:txBody>
      </p:sp>
      <p:cxnSp>
        <p:nvCxnSpPr>
          <p:cNvPr id="11" name="Straight Connector 10">
            <a:extLst>
              <a:ext uri="{FF2B5EF4-FFF2-40B4-BE49-F238E27FC236}">
                <a16:creationId xmlns:a16="http://schemas.microsoft.com/office/drawing/2014/main" id="{F75BA293-38C9-3047-9A05-F47279956FF5}"/>
              </a:ext>
            </a:extLst>
          </p:cNvPr>
          <p:cNvCxnSpPr>
            <a:cxnSpLocks/>
          </p:cNvCxnSpPr>
          <p:nvPr/>
        </p:nvCxnSpPr>
        <p:spPr>
          <a:xfrm>
            <a:off x="846199" y="4205819"/>
            <a:ext cx="54972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Subtitle 2">
            <a:extLst>
              <a:ext uri="{FF2B5EF4-FFF2-40B4-BE49-F238E27FC236}">
                <a16:creationId xmlns:a16="http://schemas.microsoft.com/office/drawing/2014/main" id="{ACC0314E-844F-1246-ABD7-0F61D010267B}"/>
              </a:ext>
            </a:extLst>
          </p:cNvPr>
          <p:cNvSpPr txBox="1">
            <a:spLocks/>
          </p:cNvSpPr>
          <p:nvPr/>
        </p:nvSpPr>
        <p:spPr>
          <a:xfrm>
            <a:off x="846199" y="5437762"/>
            <a:ext cx="6167444" cy="512188"/>
          </a:xfrm>
          <a:prstGeom prst="rect">
            <a:avLst/>
          </a:prstGeom>
        </p:spPr>
        <p:txBody>
          <a:bodyPr vert="horz" lIns="0" tIns="0" rIns="0" bIns="0" rtlCol="0" anchor="b">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1" i="0" kern="1200">
                <a:solidFill>
                  <a:schemeClr val="bg2"/>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b="0" i="0" kern="1200">
                <a:solidFill>
                  <a:schemeClr val="bg1"/>
                </a:solidFill>
                <a:latin typeface="Arial Regular"/>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b="0" i="0" kern="1200">
                <a:solidFill>
                  <a:schemeClr val="bg1"/>
                </a:solidFill>
                <a:latin typeface="Arial Regular"/>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b="0" i="0" kern="1200">
                <a:solidFill>
                  <a:schemeClr val="bg1"/>
                </a:solidFill>
                <a:latin typeface="Arial Regular"/>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400" b="0"/>
              <a:t>Date</a:t>
            </a:r>
          </a:p>
        </p:txBody>
      </p:sp>
    </p:spTree>
    <p:extLst>
      <p:ext uri="{BB962C8B-B14F-4D97-AF65-F5344CB8AC3E}">
        <p14:creationId xmlns:p14="http://schemas.microsoft.com/office/powerpoint/2010/main" val="27593015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BHI_white">
  <a:themeElements>
    <a:clrScheme name="BHI">
      <a:dk1>
        <a:srgbClr val="000000"/>
      </a:dk1>
      <a:lt1>
        <a:srgbClr val="FFFFFF"/>
      </a:lt1>
      <a:dk2>
        <a:srgbClr val="002E5D"/>
      </a:dk2>
      <a:lt2>
        <a:srgbClr val="DFDD00"/>
      </a:lt2>
      <a:accent1>
        <a:srgbClr val="002E5D"/>
      </a:accent1>
      <a:accent2>
        <a:srgbClr val="EE3C38"/>
      </a:accent2>
      <a:accent3>
        <a:srgbClr val="4949A1"/>
      </a:accent3>
      <a:accent4>
        <a:srgbClr val="FCC300"/>
      </a:accent4>
      <a:accent5>
        <a:srgbClr val="07ADF0"/>
      </a:accent5>
      <a:accent6>
        <a:srgbClr val="03BA9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1700 BHI Employment Services PPT template_V1" id="{E89B54EF-69D5-094E-9CDC-FB6ABE74DA33}" vid="{EC204B1A-4D23-FB44-9816-3DA07176BB09}"/>
    </a:ext>
  </a:extLst>
</a:theme>
</file>

<file path=ppt/theme/theme2.xml><?xml version="1.0" encoding="utf-8"?>
<a:theme xmlns:a="http://schemas.openxmlformats.org/drawingml/2006/main" name="2_Office Theme_blue">
  <a:themeElements>
    <a:clrScheme name="BHI">
      <a:dk1>
        <a:srgbClr val="000000"/>
      </a:dk1>
      <a:lt1>
        <a:srgbClr val="FFFFFF"/>
      </a:lt1>
      <a:dk2>
        <a:srgbClr val="002E5D"/>
      </a:dk2>
      <a:lt2>
        <a:srgbClr val="DFDD00"/>
      </a:lt2>
      <a:accent1>
        <a:srgbClr val="002E5D"/>
      </a:accent1>
      <a:accent2>
        <a:srgbClr val="EE3C38"/>
      </a:accent2>
      <a:accent3>
        <a:srgbClr val="4949A1"/>
      </a:accent3>
      <a:accent4>
        <a:srgbClr val="FCC300"/>
      </a:accent4>
      <a:accent5>
        <a:srgbClr val="07ADF0"/>
      </a:accent5>
      <a:accent6>
        <a:srgbClr val="03BA9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1700 BHI Employment Services PPT template_V1" id="{E89B54EF-69D5-094E-9CDC-FB6ABE74DA33}" vid="{EC204B1A-4D23-FB44-9816-3DA07176BB0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95851C7775A1C44B6C7EEA55FB90843" ma:contentTypeVersion="11" ma:contentTypeDescription="Create a new document." ma:contentTypeScope="" ma:versionID="76c93ef745f00b5236bb9083e28057dc">
  <xsd:schema xmlns:xsd="http://www.w3.org/2001/XMLSchema" xmlns:xs="http://www.w3.org/2001/XMLSchema" xmlns:p="http://schemas.microsoft.com/office/2006/metadata/properties" xmlns:ns2="222e3a85-07a4-4b8c-a619-caf94d4be5fa" xmlns:ns3="3ce1b026-d042-469a-bb31-d4b93a797caf" targetNamespace="http://schemas.microsoft.com/office/2006/metadata/properties" ma:root="true" ma:fieldsID="e8ce4f9a65493fc96725fe760d482c65" ns2:_="" ns3:_="">
    <xsd:import namespace="222e3a85-07a4-4b8c-a619-caf94d4be5fa"/>
    <xsd:import namespace="3ce1b026-d042-469a-bb31-d4b93a797ca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2e3a85-07a4-4b8c-a619-caf94d4be5f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6becf4ae-4df8-4a33-986d-c6cc251b6021"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ce1b026-d042-469a-bb31-d4b93a797caf" elementFormDefault="qualified">
    <xsd:import namespace="http://schemas.microsoft.com/office/2006/documentManagement/types"/>
    <xsd:import namespace="http://schemas.microsoft.com/office/infopath/2007/PartnerControls"/>
    <xsd:element name="TaxCatchAll" ma:index="17" nillable="true" ma:displayName="Taxonomy Catch All Column" ma:hidden="true" ma:list="{6c495c93-ae39-4db2-994c-be7ef024e91c}" ma:internalName="TaxCatchAll" ma:showField="CatchAllData" ma:web="3ce1b026-d042-469a-bb31-d4b93a797ca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22e3a85-07a4-4b8c-a619-caf94d4be5fa">
      <Terms xmlns="http://schemas.microsoft.com/office/infopath/2007/PartnerControls"/>
    </lcf76f155ced4ddcb4097134ff3c332f>
    <TaxCatchAll xmlns="3ce1b026-d042-469a-bb31-d4b93a797caf" xsi:nil="true"/>
  </documentManagement>
</p:properties>
</file>

<file path=customXml/itemProps1.xml><?xml version="1.0" encoding="utf-8"?>
<ds:datastoreItem xmlns:ds="http://schemas.openxmlformats.org/officeDocument/2006/customXml" ds:itemID="{C347B935-8FB8-4B16-BE71-DADA4F5AD176}">
  <ds:schemaRefs>
    <ds:schemaRef ds:uri="222e3a85-07a4-4b8c-a619-caf94d4be5fa"/>
    <ds:schemaRef ds:uri="3ce1b026-d042-469a-bb31-d4b93a797ca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FD426D7-7AA1-4080-869A-ABD10EE55F16}">
  <ds:schemaRefs>
    <ds:schemaRef ds:uri="http://schemas.microsoft.com/sharepoint/v3/contenttype/forms"/>
  </ds:schemaRefs>
</ds:datastoreItem>
</file>

<file path=customXml/itemProps3.xml><?xml version="1.0" encoding="utf-8"?>
<ds:datastoreItem xmlns:ds="http://schemas.openxmlformats.org/officeDocument/2006/customXml" ds:itemID="{7EDDA198-3BC7-4FAE-AEBE-7F6ABC940EC6}">
  <ds:schemaRefs>
    <ds:schemaRef ds:uri="222e3a85-07a4-4b8c-a619-caf94d4be5fa"/>
    <ds:schemaRef ds:uri="3ce1b026-d042-469a-bb31-d4b93a797caf"/>
    <ds:schemaRef ds:uri="a34d7037-3125-4044-8b13-0f2b83b9b64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16</Slides>
  <Notes>15</Notes>
  <HiddenSlides>0</HiddenSlides>
  <ScaleCrop>false</ScaleCrop>
  <HeadingPairs>
    <vt:vector size="4" baseType="variant">
      <vt:variant>
        <vt:lpstr>Theme</vt:lpstr>
      </vt:variant>
      <vt:variant>
        <vt:i4>2</vt:i4>
      </vt:variant>
      <vt:variant>
        <vt:lpstr>Slide Titles</vt:lpstr>
      </vt:variant>
      <vt:variant>
        <vt:i4>16</vt:i4>
      </vt:variant>
    </vt:vector>
  </HeadingPairs>
  <TitlesOfParts>
    <vt:vector size="18" baseType="lpstr">
      <vt:lpstr>BHI_white</vt:lpstr>
      <vt:lpstr>2_Office Theme_blue</vt:lpstr>
      <vt:lpstr>Hidden Secrets: Steganography &amp; Cryptography for CTFs</vt:lpstr>
      <vt:lpstr>What is: Cryptography</vt:lpstr>
      <vt:lpstr>What is: Cryptography</vt:lpstr>
      <vt:lpstr>Cryptography: Common Ciphers</vt:lpstr>
      <vt:lpstr>Cryptography: Common CTF Methods</vt:lpstr>
      <vt:lpstr>Cryptography: Common CTF Methods</vt:lpstr>
      <vt:lpstr>Cryptography: Decryption</vt:lpstr>
      <vt:lpstr>Cryptography: Decryption</vt:lpstr>
      <vt:lpstr>Insert Heading 1</vt:lpstr>
      <vt:lpstr>What is: Steganography?</vt:lpstr>
      <vt:lpstr>What is: Steganography</vt:lpstr>
      <vt:lpstr>What is: Steganography</vt:lpstr>
      <vt:lpstr>What is: Steganography</vt:lpstr>
      <vt:lpstr>What is: Steganography</vt:lpstr>
      <vt:lpstr>What is: Steganography</vt:lpstr>
      <vt:lpstr>Tools &amp; 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revision>1</cp:revision>
  <cp:lastPrinted>2022-11-01T23:37:19Z</cp:lastPrinted>
  <dcterms:created xsi:type="dcterms:W3CDTF">2018-08-28T00:10:34Z</dcterms:created>
  <dcterms:modified xsi:type="dcterms:W3CDTF">2025-08-14T07:41:00Z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0x010100895851C7775A1C44B6C7EEA55FB90843</vt:lpwstr>
  </property>
  <property fmtid="{D5CDD505-2E9C-101B-9397-08002B2CF9AE}" pid="3" name="_dlc_DocIdItemGuid">
    <vt:lpwstr>3b77b850-0e78-4f44-944c-b08a6f8596ec</vt:lpwstr>
  </property>
  <property fmtid="{D5CDD505-2E9C-101B-9397-08002B2CF9AE}" pid="4" name="MSIP_Label_63980337-0a06-4dac-921f-4fd7b2311903_Enabled">
    <vt:lpwstr>true</vt:lpwstr>
  </property>
  <property fmtid="{D5CDD505-2E9C-101B-9397-08002B2CF9AE}" pid="5" name="MSIP_Label_63980337-0a06-4dac-921f-4fd7b2311903_SetDate">
    <vt:lpwstr>2022-10-18T23:45:01Z</vt:lpwstr>
  </property>
  <property fmtid="{D5CDD505-2E9C-101B-9397-08002B2CF9AE}" pid="6" name="MSIP_Label_63980337-0a06-4dac-921f-4fd7b2311903_Method">
    <vt:lpwstr>Standard</vt:lpwstr>
  </property>
  <property fmtid="{D5CDD505-2E9C-101B-9397-08002B2CF9AE}" pid="7" name="MSIP_Label_63980337-0a06-4dac-921f-4fd7b2311903_Name">
    <vt:lpwstr>Official</vt:lpwstr>
  </property>
  <property fmtid="{D5CDD505-2E9C-101B-9397-08002B2CF9AE}" pid="8" name="MSIP_Label_63980337-0a06-4dac-921f-4fd7b2311903_SiteId">
    <vt:lpwstr>32f6029a-b4af-440e-8020-d4b47ab314a2</vt:lpwstr>
  </property>
  <property fmtid="{D5CDD505-2E9C-101B-9397-08002B2CF9AE}" pid="9" name="MSIP_Label_63980337-0a06-4dac-921f-4fd7b2311903_ActionId">
    <vt:lpwstr>a754ff23-fd66-43aa-b0f2-f597dc3f8e6c</vt:lpwstr>
  </property>
  <property fmtid="{D5CDD505-2E9C-101B-9397-08002B2CF9AE}" pid="10" name="MSIP_Label_63980337-0a06-4dac-921f-4fd7b2311903_ContentBits">
    <vt:lpwstr>3</vt:lpwstr>
  </property>
  <property fmtid="{D5CDD505-2E9C-101B-9397-08002B2CF9AE}" pid="11" name="MediaServiceImageTags">
    <vt:lpwstr/>
  </property>
</Properties>
</file>

<file path=docProps/thumbnail.jpeg>
</file>